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60" r:id="rId4"/>
  </p:sldIdLst>
  <p:sldSz cx="10058400" cy="7772400"/>
  <p:notesSz cx="10058400" cy="7772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584" y="5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23598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23598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23598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23598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2835" y="5389439"/>
            <a:ext cx="3246755" cy="2207260"/>
          </a:xfrm>
          <a:custGeom>
            <a:avLst/>
            <a:gdLst/>
            <a:ahLst/>
            <a:cxnLst/>
            <a:rect l="l" t="t" r="r" b="b"/>
            <a:pathLst>
              <a:path w="3246754" h="2207259">
                <a:moveTo>
                  <a:pt x="3093783" y="2207247"/>
                </a:moveTo>
                <a:lnTo>
                  <a:pt x="152400" y="2207247"/>
                </a:lnTo>
                <a:lnTo>
                  <a:pt x="104358" y="2199444"/>
                </a:lnTo>
                <a:lnTo>
                  <a:pt x="62539" y="2177742"/>
                </a:lnTo>
                <a:lnTo>
                  <a:pt x="29500" y="2144702"/>
                </a:lnTo>
                <a:lnTo>
                  <a:pt x="7801" y="2102883"/>
                </a:lnTo>
                <a:lnTo>
                  <a:pt x="0" y="2054847"/>
                </a:lnTo>
                <a:lnTo>
                  <a:pt x="0" y="152400"/>
                </a:lnTo>
                <a:lnTo>
                  <a:pt x="7801" y="104363"/>
                </a:lnTo>
                <a:lnTo>
                  <a:pt x="29500" y="62544"/>
                </a:lnTo>
                <a:lnTo>
                  <a:pt x="62539" y="29504"/>
                </a:lnTo>
                <a:lnTo>
                  <a:pt x="104358" y="7802"/>
                </a:lnTo>
                <a:lnTo>
                  <a:pt x="152400" y="0"/>
                </a:lnTo>
                <a:lnTo>
                  <a:pt x="3093783" y="0"/>
                </a:lnTo>
                <a:lnTo>
                  <a:pt x="3141819" y="7802"/>
                </a:lnTo>
                <a:lnTo>
                  <a:pt x="3183638" y="29504"/>
                </a:lnTo>
                <a:lnTo>
                  <a:pt x="3216678" y="62544"/>
                </a:lnTo>
                <a:lnTo>
                  <a:pt x="3238380" y="104363"/>
                </a:lnTo>
                <a:lnTo>
                  <a:pt x="3246183" y="152400"/>
                </a:lnTo>
                <a:lnTo>
                  <a:pt x="3246183" y="2054847"/>
                </a:lnTo>
                <a:lnTo>
                  <a:pt x="3238380" y="2102883"/>
                </a:lnTo>
                <a:lnTo>
                  <a:pt x="3216678" y="2144702"/>
                </a:lnTo>
                <a:lnTo>
                  <a:pt x="3183638" y="2177742"/>
                </a:lnTo>
                <a:lnTo>
                  <a:pt x="3141819" y="2199444"/>
                </a:lnTo>
                <a:lnTo>
                  <a:pt x="3093783" y="2207247"/>
                </a:lnTo>
                <a:close/>
              </a:path>
            </a:pathLst>
          </a:custGeom>
          <a:ln w="12700">
            <a:solidFill>
              <a:srgbClr val="3BB4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526870" y="1736737"/>
            <a:ext cx="5819775" cy="4479925"/>
          </a:xfrm>
          <a:custGeom>
            <a:avLst/>
            <a:gdLst/>
            <a:ahLst/>
            <a:cxnLst/>
            <a:rect l="l" t="t" r="r" b="b"/>
            <a:pathLst>
              <a:path w="5819775" h="4479925">
                <a:moveTo>
                  <a:pt x="1778647" y="4433240"/>
                </a:moveTo>
                <a:lnTo>
                  <a:pt x="1777631" y="4412335"/>
                </a:lnTo>
                <a:lnTo>
                  <a:pt x="1768843" y="4393336"/>
                </a:lnTo>
                <a:lnTo>
                  <a:pt x="1752904" y="4378655"/>
                </a:lnTo>
                <a:lnTo>
                  <a:pt x="1665541" y="4322940"/>
                </a:lnTo>
                <a:lnTo>
                  <a:pt x="1597113" y="4277449"/>
                </a:lnTo>
                <a:lnTo>
                  <a:pt x="1542719" y="4240339"/>
                </a:lnTo>
                <a:lnTo>
                  <a:pt x="1482166" y="4198112"/>
                </a:lnTo>
                <a:lnTo>
                  <a:pt x="1416227" y="4150995"/>
                </a:lnTo>
                <a:lnTo>
                  <a:pt x="1381455" y="4125684"/>
                </a:lnTo>
                <a:lnTo>
                  <a:pt x="1345628" y="4099255"/>
                </a:lnTo>
                <a:lnTo>
                  <a:pt x="1308811" y="4071721"/>
                </a:lnTo>
                <a:lnTo>
                  <a:pt x="1271117" y="4043134"/>
                </a:lnTo>
                <a:lnTo>
                  <a:pt x="1232636" y="4013504"/>
                </a:lnTo>
                <a:lnTo>
                  <a:pt x="1193457" y="3982872"/>
                </a:lnTo>
                <a:lnTo>
                  <a:pt x="1153680" y="3951274"/>
                </a:lnTo>
                <a:lnTo>
                  <a:pt x="1113396" y="3918737"/>
                </a:lnTo>
                <a:lnTo>
                  <a:pt x="1072705" y="3885285"/>
                </a:lnTo>
                <a:lnTo>
                  <a:pt x="1031684" y="3850957"/>
                </a:lnTo>
                <a:lnTo>
                  <a:pt x="990434" y="3815791"/>
                </a:lnTo>
                <a:lnTo>
                  <a:pt x="949045" y="3779799"/>
                </a:lnTo>
                <a:lnTo>
                  <a:pt x="907630" y="3743033"/>
                </a:lnTo>
                <a:lnTo>
                  <a:pt x="866267" y="3705517"/>
                </a:lnTo>
                <a:lnTo>
                  <a:pt x="825042" y="3667277"/>
                </a:lnTo>
                <a:lnTo>
                  <a:pt x="784059" y="3628339"/>
                </a:lnTo>
                <a:lnTo>
                  <a:pt x="743419" y="3588753"/>
                </a:lnTo>
                <a:lnTo>
                  <a:pt x="703199" y="3548545"/>
                </a:lnTo>
                <a:lnTo>
                  <a:pt x="663511" y="3507727"/>
                </a:lnTo>
                <a:lnTo>
                  <a:pt x="624433" y="3466350"/>
                </a:lnTo>
                <a:lnTo>
                  <a:pt x="586054" y="3424440"/>
                </a:lnTo>
                <a:lnTo>
                  <a:pt x="548487" y="3382022"/>
                </a:lnTo>
                <a:lnTo>
                  <a:pt x="511822" y="3339134"/>
                </a:lnTo>
                <a:lnTo>
                  <a:pt x="476135" y="3295815"/>
                </a:lnTo>
                <a:lnTo>
                  <a:pt x="441540" y="3252076"/>
                </a:lnTo>
                <a:lnTo>
                  <a:pt x="408114" y="3207969"/>
                </a:lnTo>
                <a:lnTo>
                  <a:pt x="375970" y="3163506"/>
                </a:lnTo>
                <a:lnTo>
                  <a:pt x="345173" y="3118726"/>
                </a:lnTo>
                <a:lnTo>
                  <a:pt x="315849" y="3073679"/>
                </a:lnTo>
                <a:lnTo>
                  <a:pt x="288074" y="3028365"/>
                </a:lnTo>
                <a:lnTo>
                  <a:pt x="261937" y="2982823"/>
                </a:lnTo>
                <a:lnTo>
                  <a:pt x="237540" y="2937103"/>
                </a:lnTo>
                <a:lnTo>
                  <a:pt x="214985" y="2891218"/>
                </a:lnTo>
                <a:lnTo>
                  <a:pt x="194348" y="2845206"/>
                </a:lnTo>
                <a:lnTo>
                  <a:pt x="175729" y="2799105"/>
                </a:lnTo>
                <a:lnTo>
                  <a:pt x="159219" y="2752928"/>
                </a:lnTo>
                <a:lnTo>
                  <a:pt x="144932" y="2706725"/>
                </a:lnTo>
                <a:lnTo>
                  <a:pt x="132930" y="2660510"/>
                </a:lnTo>
                <a:lnTo>
                  <a:pt x="123329" y="2614320"/>
                </a:lnTo>
                <a:lnTo>
                  <a:pt x="116217" y="2568194"/>
                </a:lnTo>
                <a:lnTo>
                  <a:pt x="111671" y="2522156"/>
                </a:lnTo>
                <a:lnTo>
                  <a:pt x="109816" y="2476246"/>
                </a:lnTo>
                <a:lnTo>
                  <a:pt x="110718" y="2430488"/>
                </a:lnTo>
                <a:lnTo>
                  <a:pt x="114490" y="2384907"/>
                </a:lnTo>
                <a:lnTo>
                  <a:pt x="121221" y="2339543"/>
                </a:lnTo>
                <a:lnTo>
                  <a:pt x="130987" y="2294432"/>
                </a:lnTo>
                <a:lnTo>
                  <a:pt x="143916" y="2249589"/>
                </a:lnTo>
                <a:lnTo>
                  <a:pt x="166928" y="2185543"/>
                </a:lnTo>
                <a:lnTo>
                  <a:pt x="191770" y="2129510"/>
                </a:lnTo>
                <a:lnTo>
                  <a:pt x="218401" y="2081530"/>
                </a:lnTo>
                <a:lnTo>
                  <a:pt x="246799" y="2041626"/>
                </a:lnTo>
                <a:lnTo>
                  <a:pt x="276936" y="2009838"/>
                </a:lnTo>
                <a:lnTo>
                  <a:pt x="308775" y="1986203"/>
                </a:lnTo>
                <a:lnTo>
                  <a:pt x="377507" y="1963483"/>
                </a:lnTo>
                <a:lnTo>
                  <a:pt x="409117" y="1963483"/>
                </a:lnTo>
                <a:lnTo>
                  <a:pt x="475234" y="1978812"/>
                </a:lnTo>
                <a:lnTo>
                  <a:pt x="544398" y="2012467"/>
                </a:lnTo>
                <a:lnTo>
                  <a:pt x="579818" y="2035390"/>
                </a:lnTo>
                <a:lnTo>
                  <a:pt x="615645" y="2061946"/>
                </a:lnTo>
                <a:lnTo>
                  <a:pt x="651738" y="2091842"/>
                </a:lnTo>
                <a:lnTo>
                  <a:pt x="688009" y="2124760"/>
                </a:lnTo>
                <a:lnTo>
                  <a:pt x="724306" y="2160371"/>
                </a:lnTo>
                <a:lnTo>
                  <a:pt x="760526" y="2198370"/>
                </a:lnTo>
                <a:lnTo>
                  <a:pt x="796556" y="2238438"/>
                </a:lnTo>
                <a:lnTo>
                  <a:pt x="832256" y="2280272"/>
                </a:lnTo>
                <a:lnTo>
                  <a:pt x="867511" y="2323554"/>
                </a:lnTo>
                <a:lnTo>
                  <a:pt x="902220" y="2367965"/>
                </a:lnTo>
                <a:lnTo>
                  <a:pt x="936244" y="2413190"/>
                </a:lnTo>
                <a:lnTo>
                  <a:pt x="969467" y="2458923"/>
                </a:lnTo>
                <a:lnTo>
                  <a:pt x="1001763" y="2504846"/>
                </a:lnTo>
                <a:lnTo>
                  <a:pt x="1033030" y="2550655"/>
                </a:lnTo>
                <a:lnTo>
                  <a:pt x="1063129" y="2596019"/>
                </a:lnTo>
                <a:lnTo>
                  <a:pt x="1091946" y="2640634"/>
                </a:lnTo>
                <a:lnTo>
                  <a:pt x="1119365" y="2684183"/>
                </a:lnTo>
                <a:lnTo>
                  <a:pt x="1145260" y="2726359"/>
                </a:lnTo>
                <a:lnTo>
                  <a:pt x="1169530" y="2766834"/>
                </a:lnTo>
                <a:lnTo>
                  <a:pt x="1192022" y="2805315"/>
                </a:lnTo>
                <a:lnTo>
                  <a:pt x="1212646" y="2841472"/>
                </a:lnTo>
                <a:lnTo>
                  <a:pt x="1231265" y="2874988"/>
                </a:lnTo>
                <a:lnTo>
                  <a:pt x="1247762" y="2905556"/>
                </a:lnTo>
                <a:lnTo>
                  <a:pt x="1261516" y="2922308"/>
                </a:lnTo>
                <a:lnTo>
                  <a:pt x="1300810" y="2934347"/>
                </a:lnTo>
                <a:lnTo>
                  <a:pt x="1338326" y="2914421"/>
                </a:lnTo>
                <a:lnTo>
                  <a:pt x="1350365" y="2875140"/>
                </a:lnTo>
                <a:lnTo>
                  <a:pt x="1317561" y="2805849"/>
                </a:lnTo>
                <a:lnTo>
                  <a:pt x="1276997" y="2735135"/>
                </a:lnTo>
                <a:lnTo>
                  <a:pt x="1250670" y="2690736"/>
                </a:lnTo>
                <a:lnTo>
                  <a:pt x="1220647" y="2641396"/>
                </a:lnTo>
                <a:lnTo>
                  <a:pt x="1187221" y="2587942"/>
                </a:lnTo>
                <a:lnTo>
                  <a:pt x="1150620" y="2531186"/>
                </a:lnTo>
                <a:lnTo>
                  <a:pt x="1111135" y="2471966"/>
                </a:lnTo>
                <a:lnTo>
                  <a:pt x="1069009" y="2411095"/>
                </a:lnTo>
                <a:lnTo>
                  <a:pt x="1024521" y="2349398"/>
                </a:lnTo>
                <a:lnTo>
                  <a:pt x="980084" y="2290521"/>
                </a:lnTo>
                <a:lnTo>
                  <a:pt x="936358" y="2235339"/>
                </a:lnTo>
                <a:lnTo>
                  <a:pt x="893305" y="2183854"/>
                </a:lnTo>
                <a:lnTo>
                  <a:pt x="850976" y="2136076"/>
                </a:lnTo>
                <a:lnTo>
                  <a:pt x="809345" y="2092007"/>
                </a:lnTo>
                <a:lnTo>
                  <a:pt x="768438" y="2051659"/>
                </a:lnTo>
                <a:lnTo>
                  <a:pt x="728256" y="2015020"/>
                </a:lnTo>
                <a:lnTo>
                  <a:pt x="688809" y="1982127"/>
                </a:lnTo>
                <a:lnTo>
                  <a:pt x="650100" y="1952955"/>
                </a:lnTo>
                <a:lnTo>
                  <a:pt x="612152" y="1927529"/>
                </a:lnTo>
                <a:lnTo>
                  <a:pt x="574941" y="1905850"/>
                </a:lnTo>
                <a:lnTo>
                  <a:pt x="538505" y="1887905"/>
                </a:lnTo>
                <a:lnTo>
                  <a:pt x="502843" y="1873732"/>
                </a:lnTo>
                <a:lnTo>
                  <a:pt x="433857" y="1856676"/>
                </a:lnTo>
                <a:lnTo>
                  <a:pt x="400545" y="1853793"/>
                </a:lnTo>
                <a:lnTo>
                  <a:pt x="368046" y="1854695"/>
                </a:lnTo>
                <a:lnTo>
                  <a:pt x="329628" y="1860816"/>
                </a:lnTo>
                <a:lnTo>
                  <a:pt x="292912" y="1872322"/>
                </a:lnTo>
                <a:lnTo>
                  <a:pt x="257873" y="1889201"/>
                </a:lnTo>
                <a:lnTo>
                  <a:pt x="224536" y="1911438"/>
                </a:lnTo>
                <a:lnTo>
                  <a:pt x="192925" y="1939023"/>
                </a:lnTo>
                <a:lnTo>
                  <a:pt x="163042" y="1971929"/>
                </a:lnTo>
                <a:lnTo>
                  <a:pt x="134899" y="2010156"/>
                </a:lnTo>
                <a:lnTo>
                  <a:pt x="108521" y="2053666"/>
                </a:lnTo>
                <a:lnTo>
                  <a:pt x="83908" y="2102472"/>
                </a:lnTo>
                <a:lnTo>
                  <a:pt x="61087" y="2156536"/>
                </a:lnTo>
                <a:lnTo>
                  <a:pt x="40068" y="2215845"/>
                </a:lnTo>
                <a:lnTo>
                  <a:pt x="20281" y="2287676"/>
                </a:lnTo>
                <a:lnTo>
                  <a:pt x="7175" y="2360828"/>
                </a:lnTo>
                <a:lnTo>
                  <a:pt x="723" y="2435288"/>
                </a:lnTo>
                <a:lnTo>
                  <a:pt x="0" y="2472994"/>
                </a:lnTo>
                <a:lnTo>
                  <a:pt x="939" y="2511031"/>
                </a:lnTo>
                <a:lnTo>
                  <a:pt x="3530" y="2549372"/>
                </a:lnTo>
                <a:lnTo>
                  <a:pt x="7797" y="2588044"/>
                </a:lnTo>
                <a:lnTo>
                  <a:pt x="13728" y="2627033"/>
                </a:lnTo>
                <a:lnTo>
                  <a:pt x="21310" y="2666327"/>
                </a:lnTo>
                <a:lnTo>
                  <a:pt x="30556" y="2705938"/>
                </a:lnTo>
                <a:lnTo>
                  <a:pt x="41465" y="2745854"/>
                </a:lnTo>
                <a:lnTo>
                  <a:pt x="54025" y="2786088"/>
                </a:lnTo>
                <a:lnTo>
                  <a:pt x="68249" y="2826626"/>
                </a:lnTo>
                <a:lnTo>
                  <a:pt x="84124" y="2867469"/>
                </a:lnTo>
                <a:lnTo>
                  <a:pt x="101650" y="2908617"/>
                </a:lnTo>
                <a:lnTo>
                  <a:pt x="120840" y="2950057"/>
                </a:lnTo>
                <a:lnTo>
                  <a:pt x="141681" y="2991815"/>
                </a:lnTo>
                <a:lnTo>
                  <a:pt x="164185" y="3033852"/>
                </a:lnTo>
                <a:lnTo>
                  <a:pt x="188328" y="3076206"/>
                </a:lnTo>
                <a:lnTo>
                  <a:pt x="214134" y="3118840"/>
                </a:lnTo>
                <a:lnTo>
                  <a:pt x="241592" y="3161779"/>
                </a:lnTo>
                <a:lnTo>
                  <a:pt x="270687" y="3204997"/>
                </a:lnTo>
                <a:lnTo>
                  <a:pt x="301447" y="3248520"/>
                </a:lnTo>
                <a:lnTo>
                  <a:pt x="333844" y="3292322"/>
                </a:lnTo>
                <a:lnTo>
                  <a:pt x="367893" y="3336417"/>
                </a:lnTo>
                <a:lnTo>
                  <a:pt x="403593" y="3380790"/>
                </a:lnTo>
                <a:lnTo>
                  <a:pt x="440931" y="3425456"/>
                </a:lnTo>
                <a:lnTo>
                  <a:pt x="479920" y="3470402"/>
                </a:lnTo>
                <a:lnTo>
                  <a:pt x="520560" y="3515626"/>
                </a:lnTo>
                <a:lnTo>
                  <a:pt x="562838" y="3561118"/>
                </a:lnTo>
                <a:lnTo>
                  <a:pt x="606755" y="3606901"/>
                </a:lnTo>
                <a:lnTo>
                  <a:pt x="652322" y="3652951"/>
                </a:lnTo>
                <a:lnTo>
                  <a:pt x="699528" y="3699281"/>
                </a:lnTo>
                <a:lnTo>
                  <a:pt x="748385" y="3745877"/>
                </a:lnTo>
                <a:lnTo>
                  <a:pt x="804583" y="3797935"/>
                </a:lnTo>
                <a:lnTo>
                  <a:pt x="861047" y="3848658"/>
                </a:lnTo>
                <a:lnTo>
                  <a:pt x="917536" y="3897985"/>
                </a:lnTo>
                <a:lnTo>
                  <a:pt x="973810" y="3945826"/>
                </a:lnTo>
                <a:lnTo>
                  <a:pt x="1029639" y="3992105"/>
                </a:lnTo>
                <a:lnTo>
                  <a:pt x="1084808" y="4036758"/>
                </a:lnTo>
                <a:lnTo>
                  <a:pt x="1139050" y="4079684"/>
                </a:lnTo>
                <a:lnTo>
                  <a:pt x="1192161" y="4120819"/>
                </a:lnTo>
                <a:lnTo>
                  <a:pt x="1243888" y="4160088"/>
                </a:lnTo>
                <a:lnTo>
                  <a:pt x="1294015" y="4197413"/>
                </a:lnTo>
                <a:lnTo>
                  <a:pt x="1342288" y="4232719"/>
                </a:lnTo>
                <a:lnTo>
                  <a:pt x="1388503" y="4265904"/>
                </a:lnTo>
                <a:lnTo>
                  <a:pt x="1432394" y="4296930"/>
                </a:lnTo>
                <a:lnTo>
                  <a:pt x="1473758" y="4325683"/>
                </a:lnTo>
                <a:lnTo>
                  <a:pt x="1512341" y="4352112"/>
                </a:lnTo>
                <a:lnTo>
                  <a:pt x="1547914" y="4376115"/>
                </a:lnTo>
                <a:lnTo>
                  <a:pt x="1609115" y="4416590"/>
                </a:lnTo>
                <a:lnTo>
                  <a:pt x="1655495" y="4446473"/>
                </a:lnTo>
                <a:lnTo>
                  <a:pt x="1696326" y="4472025"/>
                </a:lnTo>
                <a:lnTo>
                  <a:pt x="1720773" y="4479810"/>
                </a:lnTo>
                <a:lnTo>
                  <a:pt x="1733283" y="4479239"/>
                </a:lnTo>
                <a:lnTo>
                  <a:pt x="1771307" y="4453623"/>
                </a:lnTo>
                <a:lnTo>
                  <a:pt x="1778647" y="4433240"/>
                </a:lnTo>
                <a:close/>
              </a:path>
              <a:path w="5819775" h="4479925">
                <a:moveTo>
                  <a:pt x="5819216" y="1385824"/>
                </a:moveTo>
                <a:lnTo>
                  <a:pt x="5818759" y="1325029"/>
                </a:lnTo>
                <a:lnTo>
                  <a:pt x="5817286" y="1265542"/>
                </a:lnTo>
                <a:lnTo>
                  <a:pt x="5814784" y="1207389"/>
                </a:lnTo>
                <a:lnTo>
                  <a:pt x="5811253" y="1150543"/>
                </a:lnTo>
                <a:lnTo>
                  <a:pt x="5806706" y="1095019"/>
                </a:lnTo>
                <a:lnTo>
                  <a:pt x="5801118" y="1040815"/>
                </a:lnTo>
                <a:lnTo>
                  <a:pt x="5794514" y="987945"/>
                </a:lnTo>
                <a:lnTo>
                  <a:pt x="5786894" y="936396"/>
                </a:lnTo>
                <a:lnTo>
                  <a:pt x="5778246" y="886167"/>
                </a:lnTo>
                <a:lnTo>
                  <a:pt x="5768581" y="837272"/>
                </a:lnTo>
                <a:lnTo>
                  <a:pt x="5757888" y="789711"/>
                </a:lnTo>
                <a:lnTo>
                  <a:pt x="5746166" y="743483"/>
                </a:lnTo>
                <a:lnTo>
                  <a:pt x="5733440" y="698601"/>
                </a:lnTo>
                <a:lnTo>
                  <a:pt x="5719686" y="655040"/>
                </a:lnTo>
                <a:lnTo>
                  <a:pt x="5704916" y="612825"/>
                </a:lnTo>
                <a:lnTo>
                  <a:pt x="5689117" y="571944"/>
                </a:lnTo>
                <a:lnTo>
                  <a:pt x="5672315" y="532422"/>
                </a:lnTo>
                <a:lnTo>
                  <a:pt x="5654484" y="494233"/>
                </a:lnTo>
                <a:lnTo>
                  <a:pt x="5635637" y="457377"/>
                </a:lnTo>
                <a:lnTo>
                  <a:pt x="5615775" y="421894"/>
                </a:lnTo>
                <a:lnTo>
                  <a:pt x="5594896" y="387743"/>
                </a:lnTo>
                <a:lnTo>
                  <a:pt x="5573014" y="354939"/>
                </a:lnTo>
                <a:lnTo>
                  <a:pt x="5550103" y="323507"/>
                </a:lnTo>
                <a:lnTo>
                  <a:pt x="5526176" y="293420"/>
                </a:lnTo>
                <a:lnTo>
                  <a:pt x="5475300" y="237312"/>
                </a:lnTo>
                <a:lnTo>
                  <a:pt x="5420360" y="186651"/>
                </a:lnTo>
                <a:lnTo>
                  <a:pt x="5361381" y="141439"/>
                </a:lnTo>
                <a:lnTo>
                  <a:pt x="5298364" y="101688"/>
                </a:lnTo>
                <a:lnTo>
                  <a:pt x="5242763" y="71996"/>
                </a:lnTo>
                <a:lnTo>
                  <a:pt x="5189398" y="47383"/>
                </a:lnTo>
                <a:lnTo>
                  <a:pt x="5138267" y="27889"/>
                </a:lnTo>
                <a:lnTo>
                  <a:pt x="5089385" y="13487"/>
                </a:lnTo>
                <a:lnTo>
                  <a:pt x="5042776" y="4191"/>
                </a:lnTo>
                <a:lnTo>
                  <a:pt x="4998466" y="0"/>
                </a:lnTo>
                <a:lnTo>
                  <a:pt x="4956480" y="914"/>
                </a:lnTo>
                <a:lnTo>
                  <a:pt x="4916817" y="6946"/>
                </a:lnTo>
                <a:lnTo>
                  <a:pt x="4879518" y="18084"/>
                </a:lnTo>
                <a:lnTo>
                  <a:pt x="4844605" y="34340"/>
                </a:lnTo>
                <a:lnTo>
                  <a:pt x="4812081" y="55702"/>
                </a:lnTo>
                <a:lnTo>
                  <a:pt x="4764837" y="101434"/>
                </a:lnTo>
                <a:lnTo>
                  <a:pt x="4725416" y="160401"/>
                </a:lnTo>
                <a:lnTo>
                  <a:pt x="4708626" y="194830"/>
                </a:lnTo>
                <a:lnTo>
                  <a:pt x="4693805" y="232537"/>
                </a:lnTo>
                <a:lnTo>
                  <a:pt x="4680940" y="273519"/>
                </a:lnTo>
                <a:lnTo>
                  <a:pt x="4670031" y="317766"/>
                </a:lnTo>
                <a:lnTo>
                  <a:pt x="4661090" y="365264"/>
                </a:lnTo>
                <a:lnTo>
                  <a:pt x="4654105" y="416013"/>
                </a:lnTo>
                <a:lnTo>
                  <a:pt x="4649089" y="470001"/>
                </a:lnTo>
                <a:lnTo>
                  <a:pt x="4646041" y="527215"/>
                </a:lnTo>
                <a:lnTo>
                  <a:pt x="4644961" y="587641"/>
                </a:lnTo>
                <a:lnTo>
                  <a:pt x="4645863" y="651281"/>
                </a:lnTo>
                <a:lnTo>
                  <a:pt x="4648733" y="718134"/>
                </a:lnTo>
                <a:lnTo>
                  <a:pt x="4653572" y="788162"/>
                </a:lnTo>
                <a:lnTo>
                  <a:pt x="4660392" y="861377"/>
                </a:lnTo>
                <a:lnTo>
                  <a:pt x="4669053" y="936713"/>
                </a:lnTo>
                <a:lnTo>
                  <a:pt x="4678896" y="1009853"/>
                </a:lnTo>
                <a:lnTo>
                  <a:pt x="4689589" y="1079995"/>
                </a:lnTo>
                <a:lnTo>
                  <a:pt x="4700740" y="1146378"/>
                </a:lnTo>
                <a:lnTo>
                  <a:pt x="4712017" y="1208201"/>
                </a:lnTo>
                <a:lnTo>
                  <a:pt x="4723054" y="1264704"/>
                </a:lnTo>
                <a:lnTo>
                  <a:pt x="4733480" y="1315097"/>
                </a:lnTo>
                <a:lnTo>
                  <a:pt x="4742954" y="1358595"/>
                </a:lnTo>
                <a:lnTo>
                  <a:pt x="4757585" y="1421790"/>
                </a:lnTo>
                <a:lnTo>
                  <a:pt x="4773523" y="1467548"/>
                </a:lnTo>
                <a:lnTo>
                  <a:pt x="4808880" y="1488452"/>
                </a:lnTo>
                <a:lnTo>
                  <a:pt x="4830534" y="1487322"/>
                </a:lnTo>
                <a:lnTo>
                  <a:pt x="4864011" y="1462201"/>
                </a:lnTo>
                <a:lnTo>
                  <a:pt x="4869827" y="1420837"/>
                </a:lnTo>
                <a:lnTo>
                  <a:pt x="4861433" y="1387259"/>
                </a:lnTo>
                <a:lnTo>
                  <a:pt x="4852619" y="1350086"/>
                </a:lnTo>
                <a:lnTo>
                  <a:pt x="4843526" y="1309624"/>
                </a:lnTo>
                <a:lnTo>
                  <a:pt x="4834242" y="1266202"/>
                </a:lnTo>
                <a:lnTo>
                  <a:pt x="4824920" y="1220101"/>
                </a:lnTo>
                <a:lnTo>
                  <a:pt x="4815662" y="1171663"/>
                </a:lnTo>
                <a:lnTo>
                  <a:pt x="4806607" y="1121194"/>
                </a:lnTo>
                <a:lnTo>
                  <a:pt x="4797869" y="1068984"/>
                </a:lnTo>
                <a:lnTo>
                  <a:pt x="4789563" y="1015377"/>
                </a:lnTo>
                <a:lnTo>
                  <a:pt x="4781829" y="960653"/>
                </a:lnTo>
                <a:lnTo>
                  <a:pt x="4774768" y="905141"/>
                </a:lnTo>
                <a:lnTo>
                  <a:pt x="4768532" y="849160"/>
                </a:lnTo>
                <a:lnTo>
                  <a:pt x="4763211" y="793000"/>
                </a:lnTo>
                <a:lnTo>
                  <a:pt x="4758944" y="736993"/>
                </a:lnTo>
                <a:lnTo>
                  <a:pt x="4755858" y="681443"/>
                </a:lnTo>
                <a:lnTo>
                  <a:pt x="4754067" y="626656"/>
                </a:lnTo>
                <a:lnTo>
                  <a:pt x="4753699" y="572947"/>
                </a:lnTo>
                <a:lnTo>
                  <a:pt x="4754867" y="520623"/>
                </a:lnTo>
                <a:lnTo>
                  <a:pt x="4757699" y="470014"/>
                </a:lnTo>
                <a:lnTo>
                  <a:pt x="4762322" y="421411"/>
                </a:lnTo>
                <a:lnTo>
                  <a:pt x="4768862" y="375132"/>
                </a:lnTo>
                <a:lnTo>
                  <a:pt x="4777422" y="331482"/>
                </a:lnTo>
                <a:lnTo>
                  <a:pt x="4788141" y="290791"/>
                </a:lnTo>
                <a:lnTo>
                  <a:pt x="4801146" y="253365"/>
                </a:lnTo>
                <a:lnTo>
                  <a:pt x="4834471" y="189522"/>
                </a:lnTo>
                <a:lnTo>
                  <a:pt x="4878375" y="142455"/>
                </a:lnTo>
                <a:lnTo>
                  <a:pt x="4944567" y="112928"/>
                </a:lnTo>
                <a:lnTo>
                  <a:pt x="4984089" y="108927"/>
                </a:lnTo>
                <a:lnTo>
                  <a:pt x="5027841" y="112115"/>
                </a:lnTo>
                <a:lnTo>
                  <a:pt x="5075783" y="122491"/>
                </a:lnTo>
                <a:lnTo>
                  <a:pt x="5127879" y="140030"/>
                </a:lnTo>
                <a:lnTo>
                  <a:pt x="5184089" y="164731"/>
                </a:lnTo>
                <a:lnTo>
                  <a:pt x="5244376" y="196596"/>
                </a:lnTo>
                <a:lnTo>
                  <a:pt x="5284114" y="221018"/>
                </a:lnTo>
                <a:lnTo>
                  <a:pt x="5321719" y="247751"/>
                </a:lnTo>
                <a:lnTo>
                  <a:pt x="5357241" y="276733"/>
                </a:lnTo>
                <a:lnTo>
                  <a:pt x="5390718" y="307860"/>
                </a:lnTo>
                <a:lnTo>
                  <a:pt x="5422214" y="341045"/>
                </a:lnTo>
                <a:lnTo>
                  <a:pt x="5451767" y="376224"/>
                </a:lnTo>
                <a:lnTo>
                  <a:pt x="5479427" y="413283"/>
                </a:lnTo>
                <a:lnTo>
                  <a:pt x="5505247" y="452158"/>
                </a:lnTo>
                <a:lnTo>
                  <a:pt x="5529262" y="492747"/>
                </a:lnTo>
                <a:lnTo>
                  <a:pt x="5551525" y="534962"/>
                </a:lnTo>
                <a:lnTo>
                  <a:pt x="5572099" y="578739"/>
                </a:lnTo>
                <a:lnTo>
                  <a:pt x="5591010" y="623976"/>
                </a:lnTo>
                <a:lnTo>
                  <a:pt x="5608320" y="670585"/>
                </a:lnTo>
                <a:lnTo>
                  <a:pt x="5624068" y="718477"/>
                </a:lnTo>
                <a:lnTo>
                  <a:pt x="5638317" y="767575"/>
                </a:lnTo>
                <a:lnTo>
                  <a:pt x="5651106" y="817803"/>
                </a:lnTo>
                <a:lnTo>
                  <a:pt x="5662473" y="869048"/>
                </a:lnTo>
                <a:lnTo>
                  <a:pt x="5672480" y="921245"/>
                </a:lnTo>
                <a:lnTo>
                  <a:pt x="5681167" y="974305"/>
                </a:lnTo>
                <a:lnTo>
                  <a:pt x="5688596" y="1028128"/>
                </a:lnTo>
                <a:lnTo>
                  <a:pt x="5694794" y="1082636"/>
                </a:lnTo>
                <a:lnTo>
                  <a:pt x="5699836" y="1137754"/>
                </a:lnTo>
                <a:lnTo>
                  <a:pt x="5703735" y="1193380"/>
                </a:lnTo>
                <a:lnTo>
                  <a:pt x="5706567" y="1249438"/>
                </a:lnTo>
                <a:lnTo>
                  <a:pt x="5708383" y="1305839"/>
                </a:lnTo>
                <a:lnTo>
                  <a:pt x="5709209" y="1362494"/>
                </a:lnTo>
                <a:lnTo>
                  <a:pt x="5709094" y="1419326"/>
                </a:lnTo>
                <a:lnTo>
                  <a:pt x="5708116" y="1476235"/>
                </a:lnTo>
                <a:lnTo>
                  <a:pt x="5706288" y="1533131"/>
                </a:lnTo>
                <a:lnTo>
                  <a:pt x="5703684" y="1589951"/>
                </a:lnTo>
                <a:lnTo>
                  <a:pt x="5700331" y="1646593"/>
                </a:lnTo>
                <a:lnTo>
                  <a:pt x="5696293" y="1702968"/>
                </a:lnTo>
                <a:lnTo>
                  <a:pt x="5691606" y="1759013"/>
                </a:lnTo>
                <a:lnTo>
                  <a:pt x="5686336" y="1814614"/>
                </a:lnTo>
                <a:lnTo>
                  <a:pt x="5680507" y="1869694"/>
                </a:lnTo>
                <a:lnTo>
                  <a:pt x="5674195" y="1924164"/>
                </a:lnTo>
                <a:lnTo>
                  <a:pt x="5667413" y="1977948"/>
                </a:lnTo>
                <a:lnTo>
                  <a:pt x="5660250" y="2030958"/>
                </a:lnTo>
                <a:lnTo>
                  <a:pt x="5652719" y="2083104"/>
                </a:lnTo>
                <a:lnTo>
                  <a:pt x="5644883" y="2134285"/>
                </a:lnTo>
                <a:lnTo>
                  <a:pt x="5636793" y="2184450"/>
                </a:lnTo>
                <a:lnTo>
                  <a:pt x="5628500" y="2233485"/>
                </a:lnTo>
                <a:lnTo>
                  <a:pt x="5620042" y="2281301"/>
                </a:lnTo>
                <a:lnTo>
                  <a:pt x="5611457" y="2327833"/>
                </a:lnTo>
                <a:lnTo>
                  <a:pt x="5602821" y="2372982"/>
                </a:lnTo>
                <a:lnTo>
                  <a:pt x="5594159" y="2416670"/>
                </a:lnTo>
                <a:lnTo>
                  <a:pt x="5585536" y="2458796"/>
                </a:lnTo>
                <a:lnTo>
                  <a:pt x="5568569" y="2538057"/>
                </a:lnTo>
                <a:lnTo>
                  <a:pt x="5552313" y="2610066"/>
                </a:lnTo>
                <a:lnTo>
                  <a:pt x="5537124" y="2674137"/>
                </a:lnTo>
                <a:lnTo>
                  <a:pt x="5523420" y="2729585"/>
                </a:lnTo>
                <a:lnTo>
                  <a:pt x="5506453" y="2795092"/>
                </a:lnTo>
                <a:lnTo>
                  <a:pt x="5490261" y="2853906"/>
                </a:lnTo>
                <a:lnTo>
                  <a:pt x="5488368" y="2875508"/>
                </a:lnTo>
                <a:lnTo>
                  <a:pt x="5508028" y="2911589"/>
                </a:lnTo>
                <a:lnTo>
                  <a:pt x="5544705" y="2923908"/>
                </a:lnTo>
                <a:lnTo>
                  <a:pt x="5553227" y="2922905"/>
                </a:lnTo>
                <a:lnTo>
                  <a:pt x="5589803" y="2896844"/>
                </a:lnTo>
                <a:lnTo>
                  <a:pt x="5602605" y="2857843"/>
                </a:lnTo>
                <a:lnTo>
                  <a:pt x="5622061" y="2785059"/>
                </a:lnTo>
                <a:lnTo>
                  <a:pt x="5640006" y="2713913"/>
                </a:lnTo>
                <a:lnTo>
                  <a:pt x="5650103" y="2672194"/>
                </a:lnTo>
                <a:lnTo>
                  <a:pt x="5660809" y="2626664"/>
                </a:lnTo>
                <a:lnTo>
                  <a:pt x="5671985" y="2577554"/>
                </a:lnTo>
                <a:lnTo>
                  <a:pt x="5683529" y="2525052"/>
                </a:lnTo>
                <a:lnTo>
                  <a:pt x="5695289" y="2469388"/>
                </a:lnTo>
                <a:lnTo>
                  <a:pt x="5707177" y="2410777"/>
                </a:lnTo>
                <a:lnTo>
                  <a:pt x="5719064" y="2349423"/>
                </a:lnTo>
                <a:lnTo>
                  <a:pt x="5730824" y="2285555"/>
                </a:lnTo>
                <a:lnTo>
                  <a:pt x="5742343" y="2219375"/>
                </a:lnTo>
                <a:lnTo>
                  <a:pt x="5753493" y="2151088"/>
                </a:lnTo>
                <a:lnTo>
                  <a:pt x="5764161" y="2080933"/>
                </a:lnTo>
                <a:lnTo>
                  <a:pt x="5774220" y="2009114"/>
                </a:lnTo>
                <a:lnTo>
                  <a:pt x="5783567" y="1935848"/>
                </a:lnTo>
                <a:lnTo>
                  <a:pt x="5792063" y="1861337"/>
                </a:lnTo>
                <a:lnTo>
                  <a:pt x="5799594" y="1785810"/>
                </a:lnTo>
                <a:lnTo>
                  <a:pt x="5806059" y="1709470"/>
                </a:lnTo>
                <a:lnTo>
                  <a:pt x="5810745" y="1642135"/>
                </a:lnTo>
                <a:lnTo>
                  <a:pt x="5814403" y="1576082"/>
                </a:lnTo>
                <a:lnTo>
                  <a:pt x="5817032" y="1511350"/>
                </a:lnTo>
                <a:lnTo>
                  <a:pt x="5818644" y="1447939"/>
                </a:lnTo>
                <a:lnTo>
                  <a:pt x="5819216" y="1385824"/>
                </a:lnTo>
                <a:close/>
              </a:path>
            </a:pathLst>
          </a:custGeom>
          <a:solidFill>
            <a:srgbClr val="C2EBFF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226725" y="5569064"/>
            <a:ext cx="752475" cy="614680"/>
          </a:xfrm>
          <a:custGeom>
            <a:avLst/>
            <a:gdLst/>
            <a:ahLst/>
            <a:cxnLst/>
            <a:rect l="l" t="t" r="r" b="b"/>
            <a:pathLst>
              <a:path w="752475" h="614679">
                <a:moveTo>
                  <a:pt x="0" y="0"/>
                </a:moveTo>
                <a:lnTo>
                  <a:pt x="54212" y="214265"/>
                </a:lnTo>
                <a:lnTo>
                  <a:pt x="109754" y="336902"/>
                </a:lnTo>
                <a:lnTo>
                  <a:pt x="200351" y="414005"/>
                </a:lnTo>
                <a:lnTo>
                  <a:pt x="359727" y="491667"/>
                </a:lnTo>
                <a:lnTo>
                  <a:pt x="536398" y="563361"/>
                </a:lnTo>
                <a:lnTo>
                  <a:pt x="658566" y="599774"/>
                </a:lnTo>
                <a:lnTo>
                  <a:pt x="729482" y="612859"/>
                </a:lnTo>
                <a:lnTo>
                  <a:pt x="752398" y="614565"/>
                </a:lnTo>
              </a:path>
            </a:pathLst>
          </a:custGeom>
          <a:ln w="109181">
            <a:solidFill>
              <a:srgbClr val="C2EB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671915" y="3138263"/>
            <a:ext cx="4455160" cy="3352800"/>
          </a:xfrm>
          <a:custGeom>
            <a:avLst/>
            <a:gdLst/>
            <a:ahLst/>
            <a:cxnLst/>
            <a:rect l="l" t="t" r="r" b="b"/>
            <a:pathLst>
              <a:path w="4455159" h="3352800">
                <a:moveTo>
                  <a:pt x="2863356" y="88899"/>
                </a:moveTo>
                <a:lnTo>
                  <a:pt x="1750649" y="88899"/>
                </a:lnTo>
                <a:lnTo>
                  <a:pt x="1712163" y="101599"/>
                </a:lnTo>
                <a:lnTo>
                  <a:pt x="1638057" y="126999"/>
                </a:lnTo>
                <a:lnTo>
                  <a:pt x="1603313" y="152399"/>
                </a:lnTo>
                <a:lnTo>
                  <a:pt x="1567799" y="165099"/>
                </a:lnTo>
                <a:lnTo>
                  <a:pt x="1531607" y="190499"/>
                </a:lnTo>
                <a:lnTo>
                  <a:pt x="1494826" y="203199"/>
                </a:lnTo>
                <a:lnTo>
                  <a:pt x="1457546" y="228599"/>
                </a:lnTo>
                <a:lnTo>
                  <a:pt x="1419857" y="241299"/>
                </a:lnTo>
                <a:lnTo>
                  <a:pt x="1228439" y="368299"/>
                </a:lnTo>
                <a:lnTo>
                  <a:pt x="1190191" y="406399"/>
                </a:lnTo>
                <a:lnTo>
                  <a:pt x="1152164" y="431799"/>
                </a:lnTo>
                <a:lnTo>
                  <a:pt x="1114450" y="469899"/>
                </a:lnTo>
                <a:lnTo>
                  <a:pt x="1077139" y="507999"/>
                </a:lnTo>
                <a:lnTo>
                  <a:pt x="1040319" y="546099"/>
                </a:lnTo>
                <a:lnTo>
                  <a:pt x="1004082" y="584199"/>
                </a:lnTo>
                <a:lnTo>
                  <a:pt x="968518" y="634999"/>
                </a:lnTo>
                <a:lnTo>
                  <a:pt x="933716" y="685799"/>
                </a:lnTo>
                <a:lnTo>
                  <a:pt x="899767" y="736599"/>
                </a:lnTo>
                <a:lnTo>
                  <a:pt x="866761" y="787399"/>
                </a:lnTo>
                <a:lnTo>
                  <a:pt x="837920" y="825499"/>
                </a:lnTo>
                <a:lnTo>
                  <a:pt x="806213" y="876299"/>
                </a:lnTo>
                <a:lnTo>
                  <a:pt x="771956" y="914399"/>
                </a:lnTo>
                <a:lnTo>
                  <a:pt x="735461" y="965199"/>
                </a:lnTo>
                <a:lnTo>
                  <a:pt x="697043" y="1003299"/>
                </a:lnTo>
                <a:lnTo>
                  <a:pt x="657017" y="1041399"/>
                </a:lnTo>
                <a:lnTo>
                  <a:pt x="615696" y="1079499"/>
                </a:lnTo>
                <a:lnTo>
                  <a:pt x="573394" y="1117599"/>
                </a:lnTo>
                <a:lnTo>
                  <a:pt x="443746" y="1231899"/>
                </a:lnTo>
                <a:lnTo>
                  <a:pt x="400662" y="1257299"/>
                </a:lnTo>
                <a:lnTo>
                  <a:pt x="358169" y="1295399"/>
                </a:lnTo>
                <a:lnTo>
                  <a:pt x="316579" y="1320799"/>
                </a:lnTo>
                <a:lnTo>
                  <a:pt x="276208" y="1358899"/>
                </a:lnTo>
                <a:lnTo>
                  <a:pt x="237368" y="1384299"/>
                </a:lnTo>
                <a:lnTo>
                  <a:pt x="200375" y="1409699"/>
                </a:lnTo>
                <a:lnTo>
                  <a:pt x="165542" y="1447799"/>
                </a:lnTo>
                <a:lnTo>
                  <a:pt x="133183" y="1473199"/>
                </a:lnTo>
                <a:lnTo>
                  <a:pt x="103613" y="1498599"/>
                </a:lnTo>
                <a:lnTo>
                  <a:pt x="77146" y="1523999"/>
                </a:lnTo>
                <a:lnTo>
                  <a:pt x="54095" y="1549399"/>
                </a:lnTo>
                <a:lnTo>
                  <a:pt x="34775" y="1562099"/>
                </a:lnTo>
                <a:lnTo>
                  <a:pt x="19500" y="1587499"/>
                </a:lnTo>
                <a:lnTo>
                  <a:pt x="8584" y="1612899"/>
                </a:lnTo>
                <a:lnTo>
                  <a:pt x="2419" y="1638299"/>
                </a:lnTo>
                <a:lnTo>
                  <a:pt x="0" y="1663699"/>
                </a:lnTo>
                <a:lnTo>
                  <a:pt x="1095" y="1689099"/>
                </a:lnTo>
                <a:lnTo>
                  <a:pt x="5476" y="1727199"/>
                </a:lnTo>
                <a:lnTo>
                  <a:pt x="12914" y="1777999"/>
                </a:lnTo>
                <a:lnTo>
                  <a:pt x="23181" y="1816099"/>
                </a:lnTo>
                <a:lnTo>
                  <a:pt x="36046" y="1866899"/>
                </a:lnTo>
                <a:lnTo>
                  <a:pt x="51280" y="1917699"/>
                </a:lnTo>
                <a:lnTo>
                  <a:pt x="68656" y="1981199"/>
                </a:lnTo>
                <a:lnTo>
                  <a:pt x="87942" y="2031999"/>
                </a:lnTo>
                <a:lnTo>
                  <a:pt x="108912" y="2095499"/>
                </a:lnTo>
                <a:lnTo>
                  <a:pt x="131334" y="2146299"/>
                </a:lnTo>
                <a:lnTo>
                  <a:pt x="154981" y="2209799"/>
                </a:lnTo>
                <a:lnTo>
                  <a:pt x="179623" y="2273299"/>
                </a:lnTo>
                <a:lnTo>
                  <a:pt x="205030" y="2336799"/>
                </a:lnTo>
                <a:lnTo>
                  <a:pt x="230975" y="2400299"/>
                </a:lnTo>
                <a:lnTo>
                  <a:pt x="257227" y="2463799"/>
                </a:lnTo>
                <a:lnTo>
                  <a:pt x="283558" y="2514599"/>
                </a:lnTo>
                <a:lnTo>
                  <a:pt x="309738" y="2578099"/>
                </a:lnTo>
                <a:lnTo>
                  <a:pt x="335539" y="2628899"/>
                </a:lnTo>
                <a:lnTo>
                  <a:pt x="360732" y="2692399"/>
                </a:lnTo>
                <a:lnTo>
                  <a:pt x="385086" y="2743199"/>
                </a:lnTo>
                <a:lnTo>
                  <a:pt x="408374" y="2793999"/>
                </a:lnTo>
                <a:lnTo>
                  <a:pt x="430366" y="2832099"/>
                </a:lnTo>
                <a:lnTo>
                  <a:pt x="450832" y="2870199"/>
                </a:lnTo>
                <a:lnTo>
                  <a:pt x="469545" y="2908299"/>
                </a:lnTo>
                <a:lnTo>
                  <a:pt x="486274" y="2946399"/>
                </a:lnTo>
                <a:lnTo>
                  <a:pt x="500791" y="2971799"/>
                </a:lnTo>
                <a:lnTo>
                  <a:pt x="512866" y="2997199"/>
                </a:lnTo>
                <a:lnTo>
                  <a:pt x="522271" y="3009899"/>
                </a:lnTo>
                <a:lnTo>
                  <a:pt x="528776" y="3022599"/>
                </a:lnTo>
                <a:lnTo>
                  <a:pt x="537392" y="3022599"/>
                </a:lnTo>
                <a:lnTo>
                  <a:pt x="547304" y="3035299"/>
                </a:lnTo>
                <a:lnTo>
                  <a:pt x="558969" y="3047999"/>
                </a:lnTo>
                <a:lnTo>
                  <a:pt x="572846" y="3073399"/>
                </a:lnTo>
                <a:lnTo>
                  <a:pt x="589394" y="3086099"/>
                </a:lnTo>
                <a:lnTo>
                  <a:pt x="609071" y="3098799"/>
                </a:lnTo>
                <a:lnTo>
                  <a:pt x="632335" y="3124199"/>
                </a:lnTo>
                <a:lnTo>
                  <a:pt x="659645" y="3136899"/>
                </a:lnTo>
                <a:lnTo>
                  <a:pt x="691459" y="3162299"/>
                </a:lnTo>
                <a:lnTo>
                  <a:pt x="728236" y="3187699"/>
                </a:lnTo>
                <a:lnTo>
                  <a:pt x="770433" y="3200399"/>
                </a:lnTo>
                <a:lnTo>
                  <a:pt x="818510" y="3225799"/>
                </a:lnTo>
                <a:lnTo>
                  <a:pt x="872925" y="3251199"/>
                </a:lnTo>
                <a:lnTo>
                  <a:pt x="934135" y="3263900"/>
                </a:lnTo>
                <a:lnTo>
                  <a:pt x="1002600" y="3289300"/>
                </a:lnTo>
                <a:lnTo>
                  <a:pt x="1078779" y="3302000"/>
                </a:lnTo>
                <a:lnTo>
                  <a:pt x="1163128" y="3327400"/>
                </a:lnTo>
                <a:lnTo>
                  <a:pt x="1256107" y="3340100"/>
                </a:lnTo>
                <a:lnTo>
                  <a:pt x="1358175" y="3352800"/>
                </a:lnTo>
                <a:lnTo>
                  <a:pt x="1879179" y="3352800"/>
                </a:lnTo>
                <a:lnTo>
                  <a:pt x="2366105" y="3276600"/>
                </a:lnTo>
                <a:lnTo>
                  <a:pt x="2726247" y="3187699"/>
                </a:lnTo>
                <a:lnTo>
                  <a:pt x="2866897" y="3136899"/>
                </a:lnTo>
                <a:lnTo>
                  <a:pt x="3340180" y="2920999"/>
                </a:lnTo>
                <a:lnTo>
                  <a:pt x="3581687" y="2781299"/>
                </a:lnTo>
                <a:lnTo>
                  <a:pt x="1103181" y="2781299"/>
                </a:lnTo>
                <a:lnTo>
                  <a:pt x="1083248" y="2768599"/>
                </a:lnTo>
                <a:lnTo>
                  <a:pt x="1067169" y="2755899"/>
                </a:lnTo>
                <a:lnTo>
                  <a:pt x="1057121" y="2743199"/>
                </a:lnTo>
                <a:lnTo>
                  <a:pt x="1055300" y="2717799"/>
                </a:lnTo>
                <a:lnTo>
                  <a:pt x="1061676" y="2692399"/>
                </a:lnTo>
                <a:lnTo>
                  <a:pt x="1075065" y="2679699"/>
                </a:lnTo>
                <a:lnTo>
                  <a:pt x="1094281" y="2666999"/>
                </a:lnTo>
                <a:lnTo>
                  <a:pt x="1107979" y="2666999"/>
                </a:lnTo>
                <a:lnTo>
                  <a:pt x="1144048" y="2654299"/>
                </a:lnTo>
                <a:lnTo>
                  <a:pt x="1169706" y="2641599"/>
                </a:lnTo>
                <a:lnTo>
                  <a:pt x="1200038" y="2641599"/>
                </a:lnTo>
                <a:lnTo>
                  <a:pt x="1234739" y="2628899"/>
                </a:lnTo>
                <a:lnTo>
                  <a:pt x="1273501" y="2616199"/>
                </a:lnTo>
                <a:lnTo>
                  <a:pt x="1316020" y="2603499"/>
                </a:lnTo>
                <a:lnTo>
                  <a:pt x="1361988" y="2590799"/>
                </a:lnTo>
                <a:lnTo>
                  <a:pt x="1411100" y="2578099"/>
                </a:lnTo>
                <a:lnTo>
                  <a:pt x="1463050" y="2552699"/>
                </a:lnTo>
                <a:lnTo>
                  <a:pt x="1574237" y="2527299"/>
                </a:lnTo>
                <a:lnTo>
                  <a:pt x="1632863" y="2501899"/>
                </a:lnTo>
                <a:lnTo>
                  <a:pt x="1693102" y="2489199"/>
                </a:lnTo>
                <a:lnTo>
                  <a:pt x="1817195" y="2438399"/>
                </a:lnTo>
                <a:lnTo>
                  <a:pt x="1880436" y="2425699"/>
                </a:lnTo>
                <a:lnTo>
                  <a:pt x="2007779" y="2374899"/>
                </a:lnTo>
                <a:lnTo>
                  <a:pt x="2071268" y="2362199"/>
                </a:lnTo>
                <a:lnTo>
                  <a:pt x="2196351" y="2311399"/>
                </a:lnTo>
                <a:lnTo>
                  <a:pt x="2257332" y="2285999"/>
                </a:lnTo>
                <a:lnTo>
                  <a:pt x="2316865" y="2273299"/>
                </a:lnTo>
                <a:lnTo>
                  <a:pt x="2374645" y="2247899"/>
                </a:lnTo>
                <a:lnTo>
                  <a:pt x="2428414" y="2222499"/>
                </a:lnTo>
                <a:lnTo>
                  <a:pt x="2483985" y="2197099"/>
                </a:lnTo>
                <a:lnTo>
                  <a:pt x="2599472" y="2146299"/>
                </a:lnTo>
                <a:lnTo>
                  <a:pt x="2840362" y="2044699"/>
                </a:lnTo>
                <a:lnTo>
                  <a:pt x="2901097" y="2006599"/>
                </a:lnTo>
                <a:lnTo>
                  <a:pt x="3021321" y="1955799"/>
                </a:lnTo>
                <a:lnTo>
                  <a:pt x="3040973" y="1943099"/>
                </a:lnTo>
                <a:lnTo>
                  <a:pt x="760650" y="1943099"/>
                </a:lnTo>
                <a:lnTo>
                  <a:pt x="740720" y="1930399"/>
                </a:lnTo>
                <a:lnTo>
                  <a:pt x="724637" y="1917699"/>
                </a:lnTo>
                <a:lnTo>
                  <a:pt x="714577" y="1892299"/>
                </a:lnTo>
                <a:lnTo>
                  <a:pt x="712763" y="1879599"/>
                </a:lnTo>
                <a:lnTo>
                  <a:pt x="719142" y="1854199"/>
                </a:lnTo>
                <a:lnTo>
                  <a:pt x="732533" y="1841499"/>
                </a:lnTo>
                <a:lnTo>
                  <a:pt x="751750" y="1828799"/>
                </a:lnTo>
                <a:lnTo>
                  <a:pt x="780839" y="1816099"/>
                </a:lnTo>
                <a:lnTo>
                  <a:pt x="801517" y="1816099"/>
                </a:lnTo>
                <a:lnTo>
                  <a:pt x="827175" y="1803399"/>
                </a:lnTo>
                <a:lnTo>
                  <a:pt x="857508" y="1803399"/>
                </a:lnTo>
                <a:lnTo>
                  <a:pt x="892209" y="1790699"/>
                </a:lnTo>
                <a:lnTo>
                  <a:pt x="930972" y="1777999"/>
                </a:lnTo>
                <a:lnTo>
                  <a:pt x="973491" y="1765299"/>
                </a:lnTo>
                <a:lnTo>
                  <a:pt x="1019460" y="1752599"/>
                </a:lnTo>
                <a:lnTo>
                  <a:pt x="1068572" y="1739899"/>
                </a:lnTo>
                <a:lnTo>
                  <a:pt x="1120522" y="1714499"/>
                </a:lnTo>
                <a:lnTo>
                  <a:pt x="1231711" y="1689099"/>
                </a:lnTo>
                <a:lnTo>
                  <a:pt x="1290337" y="1663699"/>
                </a:lnTo>
                <a:lnTo>
                  <a:pt x="1350576" y="1650999"/>
                </a:lnTo>
                <a:lnTo>
                  <a:pt x="1474669" y="1600199"/>
                </a:lnTo>
                <a:lnTo>
                  <a:pt x="1537910" y="1587499"/>
                </a:lnTo>
                <a:lnTo>
                  <a:pt x="1665252" y="1536699"/>
                </a:lnTo>
                <a:lnTo>
                  <a:pt x="1728741" y="1523999"/>
                </a:lnTo>
                <a:lnTo>
                  <a:pt x="1853822" y="1473199"/>
                </a:lnTo>
                <a:lnTo>
                  <a:pt x="1914803" y="1447799"/>
                </a:lnTo>
                <a:lnTo>
                  <a:pt x="1974335" y="1435099"/>
                </a:lnTo>
                <a:lnTo>
                  <a:pt x="2032113" y="1409699"/>
                </a:lnTo>
                <a:lnTo>
                  <a:pt x="2085884" y="1384299"/>
                </a:lnTo>
                <a:lnTo>
                  <a:pt x="2141458" y="1358899"/>
                </a:lnTo>
                <a:lnTo>
                  <a:pt x="2256948" y="1308099"/>
                </a:lnTo>
                <a:lnTo>
                  <a:pt x="2497843" y="1206499"/>
                </a:lnTo>
                <a:lnTo>
                  <a:pt x="2558579" y="1168399"/>
                </a:lnTo>
                <a:lnTo>
                  <a:pt x="2678804" y="1117599"/>
                </a:lnTo>
                <a:lnTo>
                  <a:pt x="2737760" y="1079499"/>
                </a:lnTo>
                <a:lnTo>
                  <a:pt x="2795590" y="1054099"/>
                </a:lnTo>
                <a:lnTo>
                  <a:pt x="2852027" y="1028699"/>
                </a:lnTo>
                <a:lnTo>
                  <a:pt x="2906807" y="1003299"/>
                </a:lnTo>
                <a:lnTo>
                  <a:pt x="2959662" y="965199"/>
                </a:lnTo>
                <a:lnTo>
                  <a:pt x="3010326" y="939799"/>
                </a:lnTo>
                <a:lnTo>
                  <a:pt x="3058533" y="914399"/>
                </a:lnTo>
                <a:lnTo>
                  <a:pt x="3104016" y="888999"/>
                </a:lnTo>
                <a:lnTo>
                  <a:pt x="3146511" y="876299"/>
                </a:lnTo>
                <a:lnTo>
                  <a:pt x="3185749" y="850899"/>
                </a:lnTo>
                <a:lnTo>
                  <a:pt x="3221466" y="838199"/>
                </a:lnTo>
                <a:lnTo>
                  <a:pt x="3253395" y="812799"/>
                </a:lnTo>
                <a:lnTo>
                  <a:pt x="3281270" y="800099"/>
                </a:lnTo>
                <a:lnTo>
                  <a:pt x="3304824" y="787399"/>
                </a:lnTo>
                <a:lnTo>
                  <a:pt x="3323792" y="774699"/>
                </a:lnTo>
                <a:lnTo>
                  <a:pt x="3350513" y="761999"/>
                </a:lnTo>
                <a:lnTo>
                  <a:pt x="4229508" y="761999"/>
                </a:lnTo>
                <a:lnTo>
                  <a:pt x="4204882" y="698499"/>
                </a:lnTo>
                <a:lnTo>
                  <a:pt x="4179703" y="647699"/>
                </a:lnTo>
                <a:lnTo>
                  <a:pt x="4154092" y="584199"/>
                </a:lnTo>
                <a:lnTo>
                  <a:pt x="4128169" y="520699"/>
                </a:lnTo>
                <a:lnTo>
                  <a:pt x="4102058" y="457199"/>
                </a:lnTo>
                <a:lnTo>
                  <a:pt x="4049754" y="355599"/>
                </a:lnTo>
                <a:lnTo>
                  <a:pt x="4023805" y="304799"/>
                </a:lnTo>
                <a:lnTo>
                  <a:pt x="3998152" y="253999"/>
                </a:lnTo>
                <a:lnTo>
                  <a:pt x="3972918" y="203199"/>
                </a:lnTo>
                <a:lnTo>
                  <a:pt x="3948225" y="165099"/>
                </a:lnTo>
                <a:lnTo>
                  <a:pt x="3924193" y="126999"/>
                </a:lnTo>
                <a:lnTo>
                  <a:pt x="3900944" y="101599"/>
                </a:lnTo>
                <a:lnTo>
                  <a:pt x="2919796" y="101599"/>
                </a:lnTo>
                <a:lnTo>
                  <a:pt x="2863356" y="88899"/>
                </a:lnTo>
                <a:close/>
              </a:path>
              <a:path w="4455159" h="3352800">
                <a:moveTo>
                  <a:pt x="4444009" y="1600199"/>
                </a:moveTo>
                <a:lnTo>
                  <a:pt x="3753154" y="1600199"/>
                </a:lnTo>
                <a:lnTo>
                  <a:pt x="3767200" y="1625599"/>
                </a:lnTo>
                <a:lnTo>
                  <a:pt x="3773710" y="1638299"/>
                </a:lnTo>
                <a:lnTo>
                  <a:pt x="3771851" y="1663699"/>
                </a:lnTo>
                <a:lnTo>
                  <a:pt x="3762310" y="1689099"/>
                </a:lnTo>
                <a:lnTo>
                  <a:pt x="3745775" y="1701799"/>
                </a:lnTo>
                <a:lnTo>
                  <a:pt x="3733141" y="1701799"/>
                </a:lnTo>
                <a:lnTo>
                  <a:pt x="3718998" y="1714499"/>
                </a:lnTo>
                <a:lnTo>
                  <a:pt x="3699990" y="1727199"/>
                </a:lnTo>
                <a:lnTo>
                  <a:pt x="3676383" y="1739899"/>
                </a:lnTo>
                <a:lnTo>
                  <a:pt x="3648442" y="1752599"/>
                </a:lnTo>
                <a:lnTo>
                  <a:pt x="3616433" y="1765299"/>
                </a:lnTo>
                <a:lnTo>
                  <a:pt x="3580619" y="1790699"/>
                </a:lnTo>
                <a:lnTo>
                  <a:pt x="3541267" y="1803399"/>
                </a:lnTo>
                <a:lnTo>
                  <a:pt x="3498641" y="1828799"/>
                </a:lnTo>
                <a:lnTo>
                  <a:pt x="3453007" y="1854199"/>
                </a:lnTo>
                <a:lnTo>
                  <a:pt x="3404629" y="1879599"/>
                </a:lnTo>
                <a:lnTo>
                  <a:pt x="3353773" y="1904999"/>
                </a:lnTo>
                <a:lnTo>
                  <a:pt x="3300703" y="1930399"/>
                </a:lnTo>
                <a:lnTo>
                  <a:pt x="3245686" y="1955799"/>
                </a:lnTo>
                <a:lnTo>
                  <a:pt x="3188985" y="1993899"/>
                </a:lnTo>
                <a:lnTo>
                  <a:pt x="3071595" y="2044699"/>
                </a:lnTo>
                <a:lnTo>
                  <a:pt x="3011436" y="2082799"/>
                </a:lnTo>
                <a:lnTo>
                  <a:pt x="2889514" y="2133599"/>
                </a:lnTo>
                <a:lnTo>
                  <a:pt x="2828282" y="2171699"/>
                </a:lnTo>
                <a:lnTo>
                  <a:pt x="2646682" y="2247899"/>
                </a:lnTo>
                <a:lnTo>
                  <a:pt x="2530013" y="2298699"/>
                </a:lnTo>
                <a:lnTo>
                  <a:pt x="2473794" y="2324099"/>
                </a:lnTo>
                <a:lnTo>
                  <a:pt x="2458728" y="2324099"/>
                </a:lnTo>
                <a:lnTo>
                  <a:pt x="2443817" y="2336799"/>
                </a:lnTo>
                <a:lnTo>
                  <a:pt x="2429050" y="2336799"/>
                </a:lnTo>
                <a:lnTo>
                  <a:pt x="2414421" y="2349499"/>
                </a:lnTo>
                <a:lnTo>
                  <a:pt x="2356130" y="2374899"/>
                </a:lnTo>
                <a:lnTo>
                  <a:pt x="2296086" y="2387599"/>
                </a:lnTo>
                <a:lnTo>
                  <a:pt x="2234596" y="2412999"/>
                </a:lnTo>
                <a:lnTo>
                  <a:pt x="2108511" y="2463799"/>
                </a:lnTo>
                <a:lnTo>
                  <a:pt x="2044530" y="2476499"/>
                </a:lnTo>
                <a:lnTo>
                  <a:pt x="1852527" y="2552699"/>
                </a:lnTo>
                <a:lnTo>
                  <a:pt x="1789530" y="2565399"/>
                </a:lnTo>
                <a:lnTo>
                  <a:pt x="1727548" y="2590799"/>
                </a:lnTo>
                <a:lnTo>
                  <a:pt x="1666889" y="2603499"/>
                </a:lnTo>
                <a:lnTo>
                  <a:pt x="1607859" y="2628899"/>
                </a:lnTo>
                <a:lnTo>
                  <a:pt x="1550767" y="2641599"/>
                </a:lnTo>
                <a:lnTo>
                  <a:pt x="1495919" y="2666999"/>
                </a:lnTo>
                <a:lnTo>
                  <a:pt x="1443624" y="2679699"/>
                </a:lnTo>
                <a:lnTo>
                  <a:pt x="1394189" y="2692399"/>
                </a:lnTo>
                <a:lnTo>
                  <a:pt x="1347921" y="2705099"/>
                </a:lnTo>
                <a:lnTo>
                  <a:pt x="1305128" y="2717799"/>
                </a:lnTo>
                <a:lnTo>
                  <a:pt x="1266118" y="2730499"/>
                </a:lnTo>
                <a:lnTo>
                  <a:pt x="1200675" y="2755899"/>
                </a:lnTo>
                <a:lnTo>
                  <a:pt x="1174857" y="2755899"/>
                </a:lnTo>
                <a:lnTo>
                  <a:pt x="1138567" y="2768599"/>
                </a:lnTo>
                <a:lnTo>
                  <a:pt x="1124787" y="2768599"/>
                </a:lnTo>
                <a:lnTo>
                  <a:pt x="1103181" y="2781299"/>
                </a:lnTo>
                <a:lnTo>
                  <a:pt x="3581687" y="2781299"/>
                </a:lnTo>
                <a:lnTo>
                  <a:pt x="3625598" y="2755899"/>
                </a:lnTo>
                <a:lnTo>
                  <a:pt x="3838039" y="2552699"/>
                </a:lnTo>
                <a:lnTo>
                  <a:pt x="4092396" y="2235199"/>
                </a:lnTo>
                <a:lnTo>
                  <a:pt x="4154557" y="2158999"/>
                </a:lnTo>
                <a:lnTo>
                  <a:pt x="4209304" y="2082799"/>
                </a:lnTo>
                <a:lnTo>
                  <a:pt x="4257095" y="2006599"/>
                </a:lnTo>
                <a:lnTo>
                  <a:pt x="4298388" y="1943099"/>
                </a:lnTo>
                <a:lnTo>
                  <a:pt x="4333641" y="1879599"/>
                </a:lnTo>
                <a:lnTo>
                  <a:pt x="4363314" y="1816099"/>
                </a:lnTo>
                <a:lnTo>
                  <a:pt x="4387865" y="1765299"/>
                </a:lnTo>
                <a:lnTo>
                  <a:pt x="4407751" y="1714499"/>
                </a:lnTo>
                <a:lnTo>
                  <a:pt x="4423432" y="1676399"/>
                </a:lnTo>
                <a:lnTo>
                  <a:pt x="4435365" y="1638299"/>
                </a:lnTo>
                <a:lnTo>
                  <a:pt x="4444009" y="1600199"/>
                </a:lnTo>
                <a:close/>
              </a:path>
              <a:path w="4455159" h="3352800">
                <a:moveTo>
                  <a:pt x="4229508" y="761999"/>
                </a:moveTo>
                <a:lnTo>
                  <a:pt x="3410622" y="761999"/>
                </a:lnTo>
                <a:lnTo>
                  <a:pt x="3424668" y="787399"/>
                </a:lnTo>
                <a:lnTo>
                  <a:pt x="3431179" y="800099"/>
                </a:lnTo>
                <a:lnTo>
                  <a:pt x="3429319" y="825499"/>
                </a:lnTo>
                <a:lnTo>
                  <a:pt x="3419778" y="838199"/>
                </a:lnTo>
                <a:lnTo>
                  <a:pt x="3403243" y="863599"/>
                </a:lnTo>
                <a:lnTo>
                  <a:pt x="3390609" y="863599"/>
                </a:lnTo>
                <a:lnTo>
                  <a:pt x="3376466" y="876299"/>
                </a:lnTo>
                <a:lnTo>
                  <a:pt x="3357458" y="888999"/>
                </a:lnTo>
                <a:lnTo>
                  <a:pt x="3333851" y="901699"/>
                </a:lnTo>
                <a:lnTo>
                  <a:pt x="3305911" y="914399"/>
                </a:lnTo>
                <a:lnTo>
                  <a:pt x="3273901" y="927099"/>
                </a:lnTo>
                <a:lnTo>
                  <a:pt x="3238088" y="952499"/>
                </a:lnTo>
                <a:lnTo>
                  <a:pt x="3198735" y="965199"/>
                </a:lnTo>
                <a:lnTo>
                  <a:pt x="3156109" y="990599"/>
                </a:lnTo>
                <a:lnTo>
                  <a:pt x="3110475" y="1015999"/>
                </a:lnTo>
                <a:lnTo>
                  <a:pt x="3062097" y="1041399"/>
                </a:lnTo>
                <a:lnTo>
                  <a:pt x="3011241" y="1066799"/>
                </a:lnTo>
                <a:lnTo>
                  <a:pt x="2958172" y="1092199"/>
                </a:lnTo>
                <a:lnTo>
                  <a:pt x="2903154" y="1117599"/>
                </a:lnTo>
                <a:lnTo>
                  <a:pt x="2846453" y="1155699"/>
                </a:lnTo>
                <a:lnTo>
                  <a:pt x="2729063" y="1206499"/>
                </a:lnTo>
                <a:lnTo>
                  <a:pt x="2668904" y="1244599"/>
                </a:lnTo>
                <a:lnTo>
                  <a:pt x="2546982" y="1295399"/>
                </a:lnTo>
                <a:lnTo>
                  <a:pt x="2485750" y="1333499"/>
                </a:lnTo>
                <a:lnTo>
                  <a:pt x="2304151" y="1409699"/>
                </a:lnTo>
                <a:lnTo>
                  <a:pt x="2187482" y="1460499"/>
                </a:lnTo>
                <a:lnTo>
                  <a:pt x="2131262" y="1485899"/>
                </a:lnTo>
                <a:lnTo>
                  <a:pt x="2116197" y="1485899"/>
                </a:lnTo>
                <a:lnTo>
                  <a:pt x="2101285" y="1498599"/>
                </a:lnTo>
                <a:lnTo>
                  <a:pt x="2086519" y="1498599"/>
                </a:lnTo>
                <a:lnTo>
                  <a:pt x="2071889" y="1511299"/>
                </a:lnTo>
                <a:lnTo>
                  <a:pt x="2013599" y="1536699"/>
                </a:lnTo>
                <a:lnTo>
                  <a:pt x="1953556" y="1549399"/>
                </a:lnTo>
                <a:lnTo>
                  <a:pt x="1892068" y="1574799"/>
                </a:lnTo>
                <a:lnTo>
                  <a:pt x="1765984" y="1625599"/>
                </a:lnTo>
                <a:lnTo>
                  <a:pt x="1702004" y="1638299"/>
                </a:lnTo>
                <a:lnTo>
                  <a:pt x="1510001" y="1714499"/>
                </a:lnTo>
                <a:lnTo>
                  <a:pt x="1447004" y="1727199"/>
                </a:lnTo>
                <a:lnTo>
                  <a:pt x="1385022" y="1752599"/>
                </a:lnTo>
                <a:lnTo>
                  <a:pt x="1324362" y="1765299"/>
                </a:lnTo>
                <a:lnTo>
                  <a:pt x="1265332" y="1790699"/>
                </a:lnTo>
                <a:lnTo>
                  <a:pt x="1208240" y="1803399"/>
                </a:lnTo>
                <a:lnTo>
                  <a:pt x="1153392" y="1828799"/>
                </a:lnTo>
                <a:lnTo>
                  <a:pt x="1101096" y="1841499"/>
                </a:lnTo>
                <a:lnTo>
                  <a:pt x="1051660" y="1854199"/>
                </a:lnTo>
                <a:lnTo>
                  <a:pt x="1005392" y="1866899"/>
                </a:lnTo>
                <a:lnTo>
                  <a:pt x="962599" y="1879599"/>
                </a:lnTo>
                <a:lnTo>
                  <a:pt x="923588" y="1892299"/>
                </a:lnTo>
                <a:lnTo>
                  <a:pt x="858144" y="1917699"/>
                </a:lnTo>
                <a:lnTo>
                  <a:pt x="832326" y="1917699"/>
                </a:lnTo>
                <a:lnTo>
                  <a:pt x="796035" y="1930399"/>
                </a:lnTo>
                <a:lnTo>
                  <a:pt x="782255" y="1930399"/>
                </a:lnTo>
                <a:lnTo>
                  <a:pt x="760650" y="1943099"/>
                </a:lnTo>
                <a:lnTo>
                  <a:pt x="3040973" y="1943099"/>
                </a:lnTo>
                <a:lnTo>
                  <a:pt x="3080277" y="1917699"/>
                </a:lnTo>
                <a:lnTo>
                  <a:pt x="3138107" y="1892299"/>
                </a:lnTo>
                <a:lnTo>
                  <a:pt x="3194545" y="1866899"/>
                </a:lnTo>
                <a:lnTo>
                  <a:pt x="3249324" y="1841499"/>
                </a:lnTo>
                <a:lnTo>
                  <a:pt x="3302180" y="1803399"/>
                </a:lnTo>
                <a:lnTo>
                  <a:pt x="3352844" y="1777999"/>
                </a:lnTo>
                <a:lnTo>
                  <a:pt x="3401052" y="1752599"/>
                </a:lnTo>
                <a:lnTo>
                  <a:pt x="3446536" y="1739899"/>
                </a:lnTo>
                <a:lnTo>
                  <a:pt x="3489032" y="1714499"/>
                </a:lnTo>
                <a:lnTo>
                  <a:pt x="3528271" y="1689099"/>
                </a:lnTo>
                <a:lnTo>
                  <a:pt x="3563989" y="1676399"/>
                </a:lnTo>
                <a:lnTo>
                  <a:pt x="3595920" y="1650999"/>
                </a:lnTo>
                <a:lnTo>
                  <a:pt x="3623795" y="1638299"/>
                </a:lnTo>
                <a:lnTo>
                  <a:pt x="3647351" y="1625599"/>
                </a:lnTo>
                <a:lnTo>
                  <a:pt x="3666320" y="1612899"/>
                </a:lnTo>
                <a:lnTo>
                  <a:pt x="3693044" y="1600199"/>
                </a:lnTo>
                <a:lnTo>
                  <a:pt x="4444009" y="1600199"/>
                </a:lnTo>
                <a:lnTo>
                  <a:pt x="4449823" y="1562099"/>
                </a:lnTo>
                <a:lnTo>
                  <a:pt x="4453265" y="1536699"/>
                </a:lnTo>
                <a:lnTo>
                  <a:pt x="4454794" y="1511299"/>
                </a:lnTo>
                <a:lnTo>
                  <a:pt x="4454867" y="1485899"/>
                </a:lnTo>
                <a:lnTo>
                  <a:pt x="4453943" y="1460499"/>
                </a:lnTo>
                <a:lnTo>
                  <a:pt x="4452480" y="1447799"/>
                </a:lnTo>
                <a:lnTo>
                  <a:pt x="4450938" y="1435099"/>
                </a:lnTo>
                <a:lnTo>
                  <a:pt x="4449774" y="1422399"/>
                </a:lnTo>
                <a:lnTo>
                  <a:pt x="4448042" y="1409699"/>
                </a:lnTo>
                <a:lnTo>
                  <a:pt x="4443933" y="1384299"/>
                </a:lnTo>
                <a:lnTo>
                  <a:pt x="4437569" y="1358899"/>
                </a:lnTo>
                <a:lnTo>
                  <a:pt x="4429070" y="1333499"/>
                </a:lnTo>
                <a:lnTo>
                  <a:pt x="4418560" y="1295399"/>
                </a:lnTo>
                <a:lnTo>
                  <a:pt x="4406158" y="1257299"/>
                </a:lnTo>
                <a:lnTo>
                  <a:pt x="4391987" y="1219199"/>
                </a:lnTo>
                <a:lnTo>
                  <a:pt x="4376168" y="1168399"/>
                </a:lnTo>
                <a:lnTo>
                  <a:pt x="4358823" y="1117599"/>
                </a:lnTo>
                <a:lnTo>
                  <a:pt x="4340073" y="1066799"/>
                </a:lnTo>
                <a:lnTo>
                  <a:pt x="4320040" y="1003299"/>
                </a:lnTo>
                <a:lnTo>
                  <a:pt x="4298845" y="952499"/>
                </a:lnTo>
                <a:lnTo>
                  <a:pt x="4276611" y="888999"/>
                </a:lnTo>
                <a:lnTo>
                  <a:pt x="4253458" y="825499"/>
                </a:lnTo>
                <a:lnTo>
                  <a:pt x="4229508" y="761999"/>
                </a:lnTo>
                <a:close/>
              </a:path>
              <a:path w="4455159" h="3352800">
                <a:moveTo>
                  <a:pt x="3814378" y="38099"/>
                </a:moveTo>
                <a:lnTo>
                  <a:pt x="3563071" y="38099"/>
                </a:lnTo>
                <a:lnTo>
                  <a:pt x="3516574" y="50799"/>
                </a:lnTo>
                <a:lnTo>
                  <a:pt x="3468071" y="50799"/>
                </a:lnTo>
                <a:lnTo>
                  <a:pt x="3417775" y="63499"/>
                </a:lnTo>
                <a:lnTo>
                  <a:pt x="3365902" y="63499"/>
                </a:lnTo>
                <a:lnTo>
                  <a:pt x="3312664" y="76199"/>
                </a:lnTo>
                <a:lnTo>
                  <a:pt x="3258276" y="76199"/>
                </a:lnTo>
                <a:lnTo>
                  <a:pt x="3202953" y="88899"/>
                </a:lnTo>
                <a:lnTo>
                  <a:pt x="3090356" y="88899"/>
                </a:lnTo>
                <a:lnTo>
                  <a:pt x="3033510" y="101599"/>
                </a:lnTo>
                <a:lnTo>
                  <a:pt x="3900944" y="101599"/>
                </a:lnTo>
                <a:lnTo>
                  <a:pt x="3878600" y="76199"/>
                </a:lnTo>
                <a:lnTo>
                  <a:pt x="3857283" y="63499"/>
                </a:lnTo>
                <a:lnTo>
                  <a:pt x="3837113" y="50799"/>
                </a:lnTo>
                <a:lnTo>
                  <a:pt x="3814378" y="38099"/>
                </a:lnTo>
                <a:close/>
              </a:path>
              <a:path w="4455159" h="3352800">
                <a:moveTo>
                  <a:pt x="2524134" y="25399"/>
                </a:moveTo>
                <a:lnTo>
                  <a:pt x="2003659" y="25399"/>
                </a:lnTo>
                <a:lnTo>
                  <a:pt x="1958699" y="38099"/>
                </a:lnTo>
                <a:lnTo>
                  <a:pt x="1872226" y="63499"/>
                </a:lnTo>
                <a:lnTo>
                  <a:pt x="1790133" y="88899"/>
                </a:lnTo>
                <a:lnTo>
                  <a:pt x="2807479" y="88899"/>
                </a:lnTo>
                <a:lnTo>
                  <a:pt x="2752380" y="76199"/>
                </a:lnTo>
                <a:lnTo>
                  <a:pt x="2698272" y="76199"/>
                </a:lnTo>
                <a:lnTo>
                  <a:pt x="2645371" y="63499"/>
                </a:lnTo>
                <a:lnTo>
                  <a:pt x="2583979" y="38099"/>
                </a:lnTo>
                <a:lnTo>
                  <a:pt x="2524134" y="25399"/>
                </a:lnTo>
                <a:close/>
              </a:path>
              <a:path w="4455159" h="3352800">
                <a:moveTo>
                  <a:pt x="3724710" y="25399"/>
                </a:moveTo>
                <a:lnTo>
                  <a:pt x="3688381" y="38099"/>
                </a:lnTo>
                <a:lnTo>
                  <a:pt x="3757962" y="38099"/>
                </a:lnTo>
                <a:lnTo>
                  <a:pt x="3724710" y="25399"/>
                </a:lnTo>
                <a:close/>
              </a:path>
              <a:path w="4455159" h="3352800">
                <a:moveTo>
                  <a:pt x="2408956" y="12699"/>
                </a:moveTo>
                <a:lnTo>
                  <a:pt x="2097186" y="12699"/>
                </a:lnTo>
                <a:lnTo>
                  <a:pt x="2049811" y="25399"/>
                </a:lnTo>
                <a:lnTo>
                  <a:pt x="2465804" y="25399"/>
                </a:lnTo>
                <a:lnTo>
                  <a:pt x="2408956" y="12699"/>
                </a:lnTo>
                <a:close/>
              </a:path>
              <a:path w="4455159" h="3352800">
                <a:moveTo>
                  <a:pt x="2299577" y="0"/>
                </a:moveTo>
                <a:lnTo>
                  <a:pt x="2246982" y="0"/>
                </a:lnTo>
                <a:lnTo>
                  <a:pt x="2195740" y="12699"/>
                </a:lnTo>
                <a:lnTo>
                  <a:pt x="2353558" y="12699"/>
                </a:lnTo>
                <a:lnTo>
                  <a:pt x="2299577" y="0"/>
                </a:lnTo>
                <a:close/>
              </a:path>
            </a:pathLst>
          </a:custGeom>
          <a:solidFill>
            <a:srgbClr val="C2EBFF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10003" y="0"/>
            <a:ext cx="2548397" cy="188614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283729" y="621674"/>
            <a:ext cx="808354" cy="584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23598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26" Type="http://schemas.openxmlformats.org/officeDocument/2006/relationships/image" Target="../media/image26.png"/><Relationship Id="rId39" Type="http://schemas.openxmlformats.org/officeDocument/2006/relationships/image" Target="../media/image39.png"/><Relationship Id="rId21" Type="http://schemas.openxmlformats.org/officeDocument/2006/relationships/image" Target="../media/image21.png"/><Relationship Id="rId34" Type="http://schemas.openxmlformats.org/officeDocument/2006/relationships/image" Target="../media/image34.png"/><Relationship Id="rId42" Type="http://schemas.openxmlformats.org/officeDocument/2006/relationships/image" Target="../media/image42.png"/><Relationship Id="rId47" Type="http://schemas.openxmlformats.org/officeDocument/2006/relationships/image" Target="../media/image46.png"/><Relationship Id="rId50" Type="http://schemas.openxmlformats.org/officeDocument/2006/relationships/image" Target="../media/image49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9" Type="http://schemas.openxmlformats.org/officeDocument/2006/relationships/image" Target="../media/image29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32" Type="http://schemas.openxmlformats.org/officeDocument/2006/relationships/image" Target="../media/image32.png"/><Relationship Id="rId37" Type="http://schemas.openxmlformats.org/officeDocument/2006/relationships/image" Target="../media/image37.png"/><Relationship Id="rId40" Type="http://schemas.openxmlformats.org/officeDocument/2006/relationships/image" Target="../media/image40.png"/><Relationship Id="rId45" Type="http://schemas.openxmlformats.org/officeDocument/2006/relationships/image" Target="../media/image44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28" Type="http://schemas.openxmlformats.org/officeDocument/2006/relationships/image" Target="../media/image28.png"/><Relationship Id="rId36" Type="http://schemas.openxmlformats.org/officeDocument/2006/relationships/image" Target="../media/image36.png"/><Relationship Id="rId49" Type="http://schemas.openxmlformats.org/officeDocument/2006/relationships/image" Target="../media/image48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31" Type="http://schemas.openxmlformats.org/officeDocument/2006/relationships/image" Target="../media/image31.png"/><Relationship Id="rId44" Type="http://schemas.openxmlformats.org/officeDocument/2006/relationships/hyperlink" Target="http://www.aduana.gob.cu/" TargetMode="External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27.png"/><Relationship Id="rId30" Type="http://schemas.openxmlformats.org/officeDocument/2006/relationships/image" Target="../media/image30.png"/><Relationship Id="rId35" Type="http://schemas.openxmlformats.org/officeDocument/2006/relationships/image" Target="../media/image35.png"/><Relationship Id="rId43" Type="http://schemas.openxmlformats.org/officeDocument/2006/relationships/image" Target="../media/image43.png"/><Relationship Id="rId48" Type="http://schemas.openxmlformats.org/officeDocument/2006/relationships/image" Target="../media/image47.png"/><Relationship Id="rId8" Type="http://schemas.openxmlformats.org/officeDocument/2006/relationships/image" Target="../media/image8.png"/><Relationship Id="rId51" Type="http://schemas.openxmlformats.org/officeDocument/2006/relationships/image" Target="../media/image50.png"/><Relationship Id="rId3" Type="http://schemas.openxmlformats.org/officeDocument/2006/relationships/image" Target="../media/image3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33" Type="http://schemas.openxmlformats.org/officeDocument/2006/relationships/image" Target="../media/image33.png"/><Relationship Id="rId38" Type="http://schemas.openxmlformats.org/officeDocument/2006/relationships/image" Target="../media/image38.png"/><Relationship Id="rId46" Type="http://schemas.openxmlformats.org/officeDocument/2006/relationships/image" Target="../media/image45.png"/><Relationship Id="rId20" Type="http://schemas.openxmlformats.org/officeDocument/2006/relationships/image" Target="../media/image20.png"/><Relationship Id="rId41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1.png"/><Relationship Id="rId18" Type="http://schemas.openxmlformats.org/officeDocument/2006/relationships/image" Target="../media/image65.png"/><Relationship Id="rId26" Type="http://schemas.openxmlformats.org/officeDocument/2006/relationships/image" Target="../media/image73.png"/><Relationship Id="rId39" Type="http://schemas.openxmlformats.org/officeDocument/2006/relationships/image" Target="../media/image86.png"/><Relationship Id="rId21" Type="http://schemas.openxmlformats.org/officeDocument/2006/relationships/image" Target="../media/image68.png"/><Relationship Id="rId34" Type="http://schemas.openxmlformats.org/officeDocument/2006/relationships/image" Target="../media/image81.png"/><Relationship Id="rId42" Type="http://schemas.openxmlformats.org/officeDocument/2006/relationships/image" Target="../media/image89.png"/><Relationship Id="rId7" Type="http://schemas.openxmlformats.org/officeDocument/2006/relationships/image" Target="../media/image56.png"/><Relationship Id="rId2" Type="http://schemas.openxmlformats.org/officeDocument/2006/relationships/image" Target="../media/image51.png"/><Relationship Id="rId16" Type="http://schemas.openxmlformats.org/officeDocument/2006/relationships/image" Target="../media/image63.png"/><Relationship Id="rId29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11" Type="http://schemas.openxmlformats.org/officeDocument/2006/relationships/image" Target="../media/image60.png"/><Relationship Id="rId24" Type="http://schemas.openxmlformats.org/officeDocument/2006/relationships/image" Target="../media/image71.png"/><Relationship Id="rId32" Type="http://schemas.openxmlformats.org/officeDocument/2006/relationships/image" Target="../media/image79.png"/><Relationship Id="rId37" Type="http://schemas.openxmlformats.org/officeDocument/2006/relationships/image" Target="../media/image84.png"/><Relationship Id="rId40" Type="http://schemas.openxmlformats.org/officeDocument/2006/relationships/image" Target="../media/image87.png"/><Relationship Id="rId45" Type="http://schemas.openxmlformats.org/officeDocument/2006/relationships/image" Target="../media/image92.png"/><Relationship Id="rId5" Type="http://schemas.openxmlformats.org/officeDocument/2006/relationships/image" Target="../media/image54.png"/><Relationship Id="rId15" Type="http://schemas.openxmlformats.org/officeDocument/2006/relationships/image" Target="../media/image8.png"/><Relationship Id="rId23" Type="http://schemas.openxmlformats.org/officeDocument/2006/relationships/image" Target="../media/image70.png"/><Relationship Id="rId28" Type="http://schemas.openxmlformats.org/officeDocument/2006/relationships/image" Target="../media/image75.png"/><Relationship Id="rId36" Type="http://schemas.openxmlformats.org/officeDocument/2006/relationships/image" Target="../media/image83.png"/><Relationship Id="rId10" Type="http://schemas.openxmlformats.org/officeDocument/2006/relationships/image" Target="../media/image59.png"/><Relationship Id="rId19" Type="http://schemas.openxmlformats.org/officeDocument/2006/relationships/image" Target="../media/image66.png"/><Relationship Id="rId31" Type="http://schemas.openxmlformats.org/officeDocument/2006/relationships/image" Target="../media/image78.png"/><Relationship Id="rId44" Type="http://schemas.openxmlformats.org/officeDocument/2006/relationships/image" Target="../media/image91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Relationship Id="rId14" Type="http://schemas.openxmlformats.org/officeDocument/2006/relationships/image" Target="../media/image62.png"/><Relationship Id="rId22" Type="http://schemas.openxmlformats.org/officeDocument/2006/relationships/image" Target="../media/image69.png"/><Relationship Id="rId27" Type="http://schemas.openxmlformats.org/officeDocument/2006/relationships/image" Target="../media/image74.png"/><Relationship Id="rId30" Type="http://schemas.openxmlformats.org/officeDocument/2006/relationships/image" Target="../media/image77.png"/><Relationship Id="rId35" Type="http://schemas.openxmlformats.org/officeDocument/2006/relationships/image" Target="../media/image82.png"/><Relationship Id="rId43" Type="http://schemas.openxmlformats.org/officeDocument/2006/relationships/image" Target="../media/image90.png"/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12" Type="http://schemas.openxmlformats.org/officeDocument/2006/relationships/image" Target="../media/image5.png"/><Relationship Id="rId17" Type="http://schemas.openxmlformats.org/officeDocument/2006/relationships/image" Target="../media/image64.png"/><Relationship Id="rId25" Type="http://schemas.openxmlformats.org/officeDocument/2006/relationships/image" Target="../media/image72.png"/><Relationship Id="rId33" Type="http://schemas.openxmlformats.org/officeDocument/2006/relationships/image" Target="../media/image80.png"/><Relationship Id="rId38" Type="http://schemas.openxmlformats.org/officeDocument/2006/relationships/image" Target="../media/image85.png"/><Relationship Id="rId46" Type="http://schemas.openxmlformats.org/officeDocument/2006/relationships/image" Target="../media/image93.png"/><Relationship Id="rId20" Type="http://schemas.openxmlformats.org/officeDocument/2006/relationships/image" Target="../media/image67.png"/><Relationship Id="rId41" Type="http://schemas.openxmlformats.org/officeDocument/2006/relationships/image" Target="../media/image8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png"/><Relationship Id="rId13" Type="http://schemas.openxmlformats.org/officeDocument/2006/relationships/image" Target="../media/image103.png"/><Relationship Id="rId18" Type="http://schemas.openxmlformats.org/officeDocument/2006/relationships/image" Target="../media/image108.png"/><Relationship Id="rId26" Type="http://schemas.openxmlformats.org/officeDocument/2006/relationships/image" Target="../media/image116.png"/><Relationship Id="rId3" Type="http://schemas.openxmlformats.org/officeDocument/2006/relationships/image" Target="../media/image61.png"/><Relationship Id="rId21" Type="http://schemas.openxmlformats.org/officeDocument/2006/relationships/image" Target="../media/image111.png"/><Relationship Id="rId7" Type="http://schemas.openxmlformats.org/officeDocument/2006/relationships/image" Target="../media/image97.png"/><Relationship Id="rId12" Type="http://schemas.openxmlformats.org/officeDocument/2006/relationships/image" Target="../media/image102.png"/><Relationship Id="rId17" Type="http://schemas.openxmlformats.org/officeDocument/2006/relationships/image" Target="../media/image107.png"/><Relationship Id="rId25" Type="http://schemas.openxmlformats.org/officeDocument/2006/relationships/image" Target="../media/image115.png"/><Relationship Id="rId2" Type="http://schemas.openxmlformats.org/officeDocument/2006/relationships/image" Target="../media/image94.png"/><Relationship Id="rId16" Type="http://schemas.openxmlformats.org/officeDocument/2006/relationships/image" Target="../media/image106.png"/><Relationship Id="rId20" Type="http://schemas.openxmlformats.org/officeDocument/2006/relationships/image" Target="../media/image110.png"/><Relationship Id="rId29" Type="http://schemas.openxmlformats.org/officeDocument/2006/relationships/image" Target="../media/image11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6.png"/><Relationship Id="rId11" Type="http://schemas.openxmlformats.org/officeDocument/2006/relationships/image" Target="../media/image101.png"/><Relationship Id="rId24" Type="http://schemas.openxmlformats.org/officeDocument/2006/relationships/image" Target="../media/image114.png"/><Relationship Id="rId32" Type="http://schemas.openxmlformats.org/officeDocument/2006/relationships/image" Target="../media/image122.png"/><Relationship Id="rId5" Type="http://schemas.openxmlformats.org/officeDocument/2006/relationships/image" Target="../media/image95.png"/><Relationship Id="rId15" Type="http://schemas.openxmlformats.org/officeDocument/2006/relationships/image" Target="../media/image105.png"/><Relationship Id="rId23" Type="http://schemas.openxmlformats.org/officeDocument/2006/relationships/image" Target="../media/image113.png"/><Relationship Id="rId28" Type="http://schemas.openxmlformats.org/officeDocument/2006/relationships/image" Target="../media/image118.png"/><Relationship Id="rId10" Type="http://schemas.openxmlformats.org/officeDocument/2006/relationships/image" Target="../media/image100.png"/><Relationship Id="rId19" Type="http://schemas.openxmlformats.org/officeDocument/2006/relationships/image" Target="../media/image109.png"/><Relationship Id="rId31" Type="http://schemas.openxmlformats.org/officeDocument/2006/relationships/image" Target="../media/image121.png"/><Relationship Id="rId4" Type="http://schemas.openxmlformats.org/officeDocument/2006/relationships/image" Target="../media/image62.png"/><Relationship Id="rId9" Type="http://schemas.openxmlformats.org/officeDocument/2006/relationships/image" Target="../media/image99.png"/><Relationship Id="rId14" Type="http://schemas.openxmlformats.org/officeDocument/2006/relationships/image" Target="../media/image104.png"/><Relationship Id="rId22" Type="http://schemas.openxmlformats.org/officeDocument/2006/relationships/image" Target="../media/image112.png"/><Relationship Id="rId27" Type="http://schemas.openxmlformats.org/officeDocument/2006/relationships/image" Target="../media/image117.png"/><Relationship Id="rId30" Type="http://schemas.openxmlformats.org/officeDocument/2006/relationships/image" Target="../media/image1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39925" y="6398742"/>
            <a:ext cx="751205" cy="986155"/>
          </a:xfrm>
          <a:custGeom>
            <a:avLst/>
            <a:gdLst/>
            <a:ahLst/>
            <a:cxnLst/>
            <a:rect l="l" t="t" r="r" b="b"/>
            <a:pathLst>
              <a:path w="751205" h="986154">
                <a:moveTo>
                  <a:pt x="751166" y="218681"/>
                </a:moveTo>
                <a:lnTo>
                  <a:pt x="748499" y="205498"/>
                </a:lnTo>
                <a:lnTo>
                  <a:pt x="741210" y="194716"/>
                </a:lnTo>
                <a:lnTo>
                  <a:pt x="730415" y="187426"/>
                </a:lnTo>
                <a:lnTo>
                  <a:pt x="717232" y="184746"/>
                </a:lnTo>
                <a:lnTo>
                  <a:pt x="625551" y="184746"/>
                </a:lnTo>
                <a:lnTo>
                  <a:pt x="623290" y="179057"/>
                </a:lnTo>
                <a:lnTo>
                  <a:pt x="615340" y="153898"/>
                </a:lnTo>
                <a:lnTo>
                  <a:pt x="608876" y="119710"/>
                </a:lnTo>
                <a:lnTo>
                  <a:pt x="609511" y="82804"/>
                </a:lnTo>
                <a:lnTo>
                  <a:pt x="617842" y="53873"/>
                </a:lnTo>
                <a:lnTo>
                  <a:pt x="626783" y="35737"/>
                </a:lnTo>
                <a:lnTo>
                  <a:pt x="630301" y="22923"/>
                </a:lnTo>
                <a:lnTo>
                  <a:pt x="622376" y="9969"/>
                </a:lnTo>
                <a:lnTo>
                  <a:pt x="600214" y="2501"/>
                </a:lnTo>
                <a:lnTo>
                  <a:pt x="593077" y="2070"/>
                </a:lnTo>
                <a:lnTo>
                  <a:pt x="593077" y="38138"/>
                </a:lnTo>
                <a:lnTo>
                  <a:pt x="591629" y="46405"/>
                </a:lnTo>
                <a:lnTo>
                  <a:pt x="571360" y="78613"/>
                </a:lnTo>
                <a:lnTo>
                  <a:pt x="558317" y="104063"/>
                </a:lnTo>
                <a:lnTo>
                  <a:pt x="554126" y="114134"/>
                </a:lnTo>
                <a:lnTo>
                  <a:pt x="552475" y="117335"/>
                </a:lnTo>
                <a:lnTo>
                  <a:pt x="551065" y="121500"/>
                </a:lnTo>
                <a:lnTo>
                  <a:pt x="548665" y="127304"/>
                </a:lnTo>
                <a:lnTo>
                  <a:pt x="546811" y="134175"/>
                </a:lnTo>
                <a:lnTo>
                  <a:pt x="546442" y="135293"/>
                </a:lnTo>
                <a:lnTo>
                  <a:pt x="546404" y="135712"/>
                </a:lnTo>
                <a:lnTo>
                  <a:pt x="543839" y="145262"/>
                </a:lnTo>
                <a:lnTo>
                  <a:pt x="542391" y="167106"/>
                </a:lnTo>
                <a:lnTo>
                  <a:pt x="542620" y="184746"/>
                </a:lnTo>
                <a:lnTo>
                  <a:pt x="300316" y="184746"/>
                </a:lnTo>
                <a:lnTo>
                  <a:pt x="322287" y="153187"/>
                </a:lnTo>
                <a:lnTo>
                  <a:pt x="357949" y="113715"/>
                </a:lnTo>
                <a:lnTo>
                  <a:pt x="406920" y="76390"/>
                </a:lnTo>
                <a:lnTo>
                  <a:pt x="466661" y="50863"/>
                </a:lnTo>
                <a:lnTo>
                  <a:pt x="526275" y="37884"/>
                </a:lnTo>
                <a:lnTo>
                  <a:pt x="572757" y="34594"/>
                </a:lnTo>
                <a:lnTo>
                  <a:pt x="593077" y="38138"/>
                </a:lnTo>
                <a:lnTo>
                  <a:pt x="593077" y="2070"/>
                </a:lnTo>
                <a:lnTo>
                  <a:pt x="506272" y="2603"/>
                </a:lnTo>
                <a:lnTo>
                  <a:pt x="448233" y="10477"/>
                </a:lnTo>
                <a:lnTo>
                  <a:pt x="391985" y="23774"/>
                </a:lnTo>
                <a:lnTo>
                  <a:pt x="344398" y="42621"/>
                </a:lnTo>
                <a:lnTo>
                  <a:pt x="294932" y="69265"/>
                </a:lnTo>
                <a:lnTo>
                  <a:pt x="256006" y="92964"/>
                </a:lnTo>
                <a:lnTo>
                  <a:pt x="207403" y="127101"/>
                </a:lnTo>
                <a:lnTo>
                  <a:pt x="129273" y="184746"/>
                </a:lnTo>
                <a:lnTo>
                  <a:pt x="33934" y="184746"/>
                </a:lnTo>
                <a:lnTo>
                  <a:pt x="20764" y="187426"/>
                </a:lnTo>
                <a:lnTo>
                  <a:pt x="9969" y="194716"/>
                </a:lnTo>
                <a:lnTo>
                  <a:pt x="2679" y="205498"/>
                </a:lnTo>
                <a:lnTo>
                  <a:pt x="0" y="218681"/>
                </a:lnTo>
                <a:lnTo>
                  <a:pt x="0" y="951915"/>
                </a:lnTo>
                <a:lnTo>
                  <a:pt x="2679" y="965098"/>
                </a:lnTo>
                <a:lnTo>
                  <a:pt x="9969" y="975880"/>
                </a:lnTo>
                <a:lnTo>
                  <a:pt x="20764" y="983170"/>
                </a:lnTo>
                <a:lnTo>
                  <a:pt x="33934" y="985850"/>
                </a:lnTo>
                <a:lnTo>
                  <a:pt x="717232" y="985850"/>
                </a:lnTo>
                <a:lnTo>
                  <a:pt x="730415" y="983170"/>
                </a:lnTo>
                <a:lnTo>
                  <a:pt x="741210" y="975880"/>
                </a:lnTo>
                <a:lnTo>
                  <a:pt x="748499" y="965098"/>
                </a:lnTo>
                <a:lnTo>
                  <a:pt x="751166" y="951915"/>
                </a:lnTo>
                <a:lnTo>
                  <a:pt x="751166" y="218681"/>
                </a:lnTo>
                <a:close/>
              </a:path>
            </a:pathLst>
          </a:custGeom>
          <a:solidFill>
            <a:srgbClr val="C2EBFF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02775" y="2981525"/>
            <a:ext cx="2944327" cy="4001467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1890572" y="6794322"/>
            <a:ext cx="450215" cy="272415"/>
          </a:xfrm>
          <a:custGeom>
            <a:avLst/>
            <a:gdLst/>
            <a:ahLst/>
            <a:cxnLst/>
            <a:rect l="l" t="t" r="r" b="b"/>
            <a:pathLst>
              <a:path w="450214" h="272415">
                <a:moveTo>
                  <a:pt x="449897" y="83553"/>
                </a:moveTo>
                <a:lnTo>
                  <a:pt x="443293" y="51104"/>
                </a:lnTo>
                <a:lnTo>
                  <a:pt x="425348" y="24549"/>
                </a:lnTo>
                <a:lnTo>
                  <a:pt x="398780" y="6591"/>
                </a:lnTo>
                <a:lnTo>
                  <a:pt x="366344" y="0"/>
                </a:lnTo>
                <a:lnTo>
                  <a:pt x="83553" y="0"/>
                </a:lnTo>
                <a:lnTo>
                  <a:pt x="51104" y="6591"/>
                </a:lnTo>
                <a:lnTo>
                  <a:pt x="24536" y="24549"/>
                </a:lnTo>
                <a:lnTo>
                  <a:pt x="6591" y="51104"/>
                </a:lnTo>
                <a:lnTo>
                  <a:pt x="0" y="83553"/>
                </a:lnTo>
                <a:lnTo>
                  <a:pt x="0" y="102831"/>
                </a:lnTo>
                <a:lnTo>
                  <a:pt x="0" y="153555"/>
                </a:lnTo>
                <a:lnTo>
                  <a:pt x="0" y="172834"/>
                </a:lnTo>
                <a:lnTo>
                  <a:pt x="35026" y="206387"/>
                </a:lnTo>
                <a:lnTo>
                  <a:pt x="75895" y="233908"/>
                </a:lnTo>
                <a:lnTo>
                  <a:pt x="121754" y="254571"/>
                </a:lnTo>
                <a:lnTo>
                  <a:pt x="171729" y="267563"/>
                </a:lnTo>
                <a:lnTo>
                  <a:pt x="224942" y="272084"/>
                </a:lnTo>
                <a:lnTo>
                  <a:pt x="278155" y="267563"/>
                </a:lnTo>
                <a:lnTo>
                  <a:pt x="328129" y="254571"/>
                </a:lnTo>
                <a:lnTo>
                  <a:pt x="373989" y="233908"/>
                </a:lnTo>
                <a:lnTo>
                  <a:pt x="414870" y="206387"/>
                </a:lnTo>
                <a:lnTo>
                  <a:pt x="449897" y="172834"/>
                </a:lnTo>
                <a:lnTo>
                  <a:pt x="449897" y="153555"/>
                </a:lnTo>
                <a:lnTo>
                  <a:pt x="449897" y="102831"/>
                </a:lnTo>
                <a:lnTo>
                  <a:pt x="449897" y="83553"/>
                </a:lnTo>
                <a:close/>
              </a:path>
            </a:pathLst>
          </a:custGeom>
          <a:solidFill>
            <a:srgbClr val="C2EBFF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87837" y="6370859"/>
            <a:ext cx="116778" cy="106965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2562180" y="2953202"/>
            <a:ext cx="3097530" cy="4566920"/>
            <a:chOff x="2562180" y="2953202"/>
            <a:chExt cx="3097530" cy="4566920"/>
          </a:xfrm>
        </p:grpSpPr>
        <p:sp>
          <p:nvSpPr>
            <p:cNvPr id="7" name="object 7"/>
            <p:cNvSpPr/>
            <p:nvPr/>
          </p:nvSpPr>
          <p:spPr>
            <a:xfrm>
              <a:off x="2797263" y="6841604"/>
              <a:ext cx="2820035" cy="142240"/>
            </a:xfrm>
            <a:custGeom>
              <a:avLst/>
              <a:gdLst/>
              <a:ahLst/>
              <a:cxnLst/>
              <a:rect l="l" t="t" r="r" b="b"/>
              <a:pathLst>
                <a:path w="2820035" h="142240">
                  <a:moveTo>
                    <a:pt x="2819996" y="0"/>
                  </a:moveTo>
                  <a:lnTo>
                    <a:pt x="0" y="0"/>
                  </a:lnTo>
                  <a:lnTo>
                    <a:pt x="0" y="142201"/>
                  </a:lnTo>
                  <a:lnTo>
                    <a:pt x="2819996" y="142201"/>
                  </a:lnTo>
                  <a:lnTo>
                    <a:pt x="2819996" y="0"/>
                  </a:lnTo>
                  <a:close/>
                </a:path>
              </a:pathLst>
            </a:custGeom>
            <a:solidFill>
              <a:srgbClr val="C2EBFF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97263" y="6843905"/>
              <a:ext cx="2820035" cy="132080"/>
            </a:xfrm>
            <a:custGeom>
              <a:avLst/>
              <a:gdLst/>
              <a:ahLst/>
              <a:cxnLst/>
              <a:rect l="l" t="t" r="r" b="b"/>
              <a:pathLst>
                <a:path w="2820035" h="132079">
                  <a:moveTo>
                    <a:pt x="2819996" y="0"/>
                  </a:moveTo>
                  <a:lnTo>
                    <a:pt x="0" y="0"/>
                  </a:lnTo>
                  <a:lnTo>
                    <a:pt x="0" y="132041"/>
                  </a:lnTo>
                  <a:lnTo>
                    <a:pt x="2819996" y="65620"/>
                  </a:lnTo>
                  <a:lnTo>
                    <a:pt x="2819996" y="0"/>
                  </a:lnTo>
                  <a:close/>
                </a:path>
              </a:pathLst>
            </a:custGeom>
            <a:solidFill>
              <a:srgbClr val="C2EBFF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693212" y="4324070"/>
              <a:ext cx="2966720" cy="2517775"/>
            </a:xfrm>
            <a:custGeom>
              <a:avLst/>
              <a:gdLst/>
              <a:ahLst/>
              <a:cxnLst/>
              <a:rect l="l" t="t" r="r" b="b"/>
              <a:pathLst>
                <a:path w="2966720" h="2517775">
                  <a:moveTo>
                    <a:pt x="2966161" y="0"/>
                  </a:moveTo>
                  <a:lnTo>
                    <a:pt x="0" y="0"/>
                  </a:lnTo>
                  <a:lnTo>
                    <a:pt x="0" y="187718"/>
                  </a:lnTo>
                  <a:lnTo>
                    <a:pt x="26428" y="187718"/>
                  </a:lnTo>
                  <a:lnTo>
                    <a:pt x="26428" y="2517533"/>
                  </a:lnTo>
                  <a:lnTo>
                    <a:pt x="2922879" y="2517533"/>
                  </a:lnTo>
                  <a:lnTo>
                    <a:pt x="2922879" y="187718"/>
                  </a:lnTo>
                  <a:lnTo>
                    <a:pt x="2966161" y="187718"/>
                  </a:lnTo>
                  <a:lnTo>
                    <a:pt x="2966161" y="0"/>
                  </a:lnTo>
                  <a:close/>
                </a:path>
              </a:pathLst>
            </a:custGeom>
            <a:solidFill>
              <a:srgbClr val="C2EBFF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721178" y="4511801"/>
              <a:ext cx="2894965" cy="930910"/>
            </a:xfrm>
            <a:custGeom>
              <a:avLst/>
              <a:gdLst/>
              <a:ahLst/>
              <a:cxnLst/>
              <a:rect l="l" t="t" r="r" b="b"/>
              <a:pathLst>
                <a:path w="2894965" h="930910">
                  <a:moveTo>
                    <a:pt x="2894812" y="0"/>
                  </a:moveTo>
                  <a:lnTo>
                    <a:pt x="0" y="0"/>
                  </a:lnTo>
                  <a:lnTo>
                    <a:pt x="0" y="671156"/>
                  </a:lnTo>
                  <a:lnTo>
                    <a:pt x="0" y="723684"/>
                  </a:lnTo>
                  <a:lnTo>
                    <a:pt x="0" y="930325"/>
                  </a:lnTo>
                  <a:lnTo>
                    <a:pt x="2894812" y="799960"/>
                  </a:lnTo>
                  <a:lnTo>
                    <a:pt x="2894812" y="671156"/>
                  </a:lnTo>
                  <a:lnTo>
                    <a:pt x="417664" y="671156"/>
                  </a:lnTo>
                  <a:lnTo>
                    <a:pt x="2894812" y="359625"/>
                  </a:lnTo>
                  <a:lnTo>
                    <a:pt x="2894812" y="0"/>
                  </a:lnTo>
                  <a:close/>
                </a:path>
              </a:pathLst>
            </a:custGeom>
            <a:solidFill>
              <a:srgbClr val="C2EBFF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701302" y="5145976"/>
              <a:ext cx="2933700" cy="112395"/>
            </a:xfrm>
            <a:custGeom>
              <a:avLst/>
              <a:gdLst/>
              <a:ahLst/>
              <a:cxnLst/>
              <a:rect l="l" t="t" r="r" b="b"/>
              <a:pathLst>
                <a:path w="2933700" h="112395">
                  <a:moveTo>
                    <a:pt x="2933369" y="0"/>
                  </a:moveTo>
                  <a:lnTo>
                    <a:pt x="0" y="0"/>
                  </a:lnTo>
                  <a:lnTo>
                    <a:pt x="0" y="111861"/>
                  </a:lnTo>
                  <a:lnTo>
                    <a:pt x="2933369" y="111861"/>
                  </a:lnTo>
                  <a:lnTo>
                    <a:pt x="2933369" y="0"/>
                  </a:lnTo>
                  <a:close/>
                </a:path>
              </a:pathLst>
            </a:custGeom>
            <a:solidFill>
              <a:srgbClr val="C2EBFF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62180" y="2953202"/>
              <a:ext cx="1657930" cy="4566297"/>
            </a:xfrm>
            <a:prstGeom prst="rect">
              <a:avLst/>
            </a:prstGeom>
          </p:spPr>
        </p:pic>
      </p:grpSp>
      <p:sp>
        <p:nvSpPr>
          <p:cNvPr id="13" name="object 13"/>
          <p:cNvSpPr/>
          <p:nvPr/>
        </p:nvSpPr>
        <p:spPr>
          <a:xfrm>
            <a:off x="1200440" y="565119"/>
            <a:ext cx="172720" cy="151130"/>
          </a:xfrm>
          <a:custGeom>
            <a:avLst/>
            <a:gdLst/>
            <a:ahLst/>
            <a:cxnLst/>
            <a:rect l="l" t="t" r="r" b="b"/>
            <a:pathLst>
              <a:path w="172719" h="151129">
                <a:moveTo>
                  <a:pt x="118719" y="0"/>
                </a:moveTo>
                <a:lnTo>
                  <a:pt x="4851" y="0"/>
                </a:lnTo>
                <a:lnTo>
                  <a:pt x="0" y="4838"/>
                </a:lnTo>
                <a:lnTo>
                  <a:pt x="0" y="146253"/>
                </a:lnTo>
                <a:lnTo>
                  <a:pt x="4851" y="151091"/>
                </a:lnTo>
                <a:lnTo>
                  <a:pt x="118719" y="151091"/>
                </a:lnTo>
                <a:lnTo>
                  <a:pt x="129481" y="150301"/>
                </a:lnTo>
                <a:lnTo>
                  <a:pt x="163773" y="131816"/>
                </a:lnTo>
                <a:lnTo>
                  <a:pt x="165334" y="129514"/>
                </a:lnTo>
                <a:lnTo>
                  <a:pt x="26962" y="129514"/>
                </a:lnTo>
                <a:lnTo>
                  <a:pt x="26962" y="21564"/>
                </a:lnTo>
                <a:lnTo>
                  <a:pt x="165332" y="21564"/>
                </a:lnTo>
                <a:lnTo>
                  <a:pt x="163779" y="19273"/>
                </a:lnTo>
                <a:lnTo>
                  <a:pt x="156857" y="12623"/>
                </a:lnTo>
                <a:lnTo>
                  <a:pt x="148551" y="7104"/>
                </a:lnTo>
                <a:lnTo>
                  <a:pt x="139426" y="3159"/>
                </a:lnTo>
                <a:lnTo>
                  <a:pt x="129482" y="790"/>
                </a:lnTo>
                <a:lnTo>
                  <a:pt x="118719" y="0"/>
                </a:lnTo>
                <a:close/>
              </a:path>
              <a:path w="172719" h="151129">
                <a:moveTo>
                  <a:pt x="165332" y="21564"/>
                </a:moveTo>
                <a:lnTo>
                  <a:pt x="126199" y="21564"/>
                </a:lnTo>
                <a:lnTo>
                  <a:pt x="132575" y="23672"/>
                </a:lnTo>
                <a:lnTo>
                  <a:pt x="143078" y="32118"/>
                </a:lnTo>
                <a:lnTo>
                  <a:pt x="145694" y="37198"/>
                </a:lnTo>
                <a:lnTo>
                  <a:pt x="145694" y="113893"/>
                </a:lnTo>
                <a:lnTo>
                  <a:pt x="143078" y="118973"/>
                </a:lnTo>
                <a:lnTo>
                  <a:pt x="132575" y="127406"/>
                </a:lnTo>
                <a:lnTo>
                  <a:pt x="126199" y="129514"/>
                </a:lnTo>
                <a:lnTo>
                  <a:pt x="165334" y="129514"/>
                </a:lnTo>
                <a:lnTo>
                  <a:pt x="168724" y="124512"/>
                </a:lnTo>
                <a:lnTo>
                  <a:pt x="171700" y="116543"/>
                </a:lnTo>
                <a:lnTo>
                  <a:pt x="172694" y="107911"/>
                </a:lnTo>
                <a:lnTo>
                  <a:pt x="172694" y="43154"/>
                </a:lnTo>
                <a:lnTo>
                  <a:pt x="171702" y="34533"/>
                </a:lnTo>
                <a:lnTo>
                  <a:pt x="168729" y="26574"/>
                </a:lnTo>
                <a:lnTo>
                  <a:pt x="165332" y="21564"/>
                </a:lnTo>
                <a:close/>
              </a:path>
            </a:pathLst>
          </a:custGeom>
          <a:solidFill>
            <a:srgbClr val="23598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438304" y="564895"/>
            <a:ext cx="433705" cy="152400"/>
            <a:chOff x="1438304" y="564895"/>
            <a:chExt cx="433705" cy="152400"/>
          </a:xfrm>
        </p:grpSpPr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438304" y="565119"/>
              <a:ext cx="176503" cy="151625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1640586" y="564895"/>
              <a:ext cx="231775" cy="151765"/>
            </a:xfrm>
            <a:custGeom>
              <a:avLst/>
              <a:gdLst/>
              <a:ahLst/>
              <a:cxnLst/>
              <a:rect l="l" t="t" r="r" b="b"/>
              <a:pathLst>
                <a:path w="231775" h="151765">
                  <a:moveTo>
                    <a:pt x="26568" y="5943"/>
                  </a:moveTo>
                  <a:lnTo>
                    <a:pt x="20624" y="0"/>
                  </a:lnTo>
                  <a:lnTo>
                    <a:pt x="13284" y="0"/>
                  </a:lnTo>
                  <a:lnTo>
                    <a:pt x="5943" y="0"/>
                  </a:lnTo>
                  <a:lnTo>
                    <a:pt x="0" y="5943"/>
                  </a:lnTo>
                  <a:lnTo>
                    <a:pt x="0" y="145694"/>
                  </a:lnTo>
                  <a:lnTo>
                    <a:pt x="5943" y="151625"/>
                  </a:lnTo>
                  <a:lnTo>
                    <a:pt x="20624" y="151625"/>
                  </a:lnTo>
                  <a:lnTo>
                    <a:pt x="26568" y="145694"/>
                  </a:lnTo>
                  <a:lnTo>
                    <a:pt x="26568" y="5943"/>
                  </a:lnTo>
                  <a:close/>
                </a:path>
                <a:path w="231775" h="151765">
                  <a:moveTo>
                    <a:pt x="231406" y="139166"/>
                  </a:moveTo>
                  <a:lnTo>
                    <a:pt x="229692" y="132753"/>
                  </a:lnTo>
                  <a:lnTo>
                    <a:pt x="153835" y="3149"/>
                  </a:lnTo>
                  <a:lnTo>
                    <a:pt x="148717" y="228"/>
                  </a:lnTo>
                  <a:lnTo>
                    <a:pt x="137655" y="228"/>
                  </a:lnTo>
                  <a:lnTo>
                    <a:pt x="132537" y="3149"/>
                  </a:lnTo>
                  <a:lnTo>
                    <a:pt x="56680" y="132753"/>
                  </a:lnTo>
                  <a:lnTo>
                    <a:pt x="54965" y="139166"/>
                  </a:lnTo>
                  <a:lnTo>
                    <a:pt x="56629" y="145186"/>
                  </a:lnTo>
                  <a:lnTo>
                    <a:pt x="60985" y="149669"/>
                  </a:lnTo>
                  <a:lnTo>
                    <a:pt x="67373" y="151409"/>
                  </a:lnTo>
                  <a:lnTo>
                    <a:pt x="71818" y="151409"/>
                  </a:lnTo>
                  <a:lnTo>
                    <a:pt x="75920" y="149034"/>
                  </a:lnTo>
                  <a:lnTo>
                    <a:pt x="143179" y="31546"/>
                  </a:lnTo>
                  <a:lnTo>
                    <a:pt x="210451" y="149034"/>
                  </a:lnTo>
                  <a:lnTo>
                    <a:pt x="214553" y="151409"/>
                  </a:lnTo>
                  <a:lnTo>
                    <a:pt x="218998" y="151409"/>
                  </a:lnTo>
                  <a:lnTo>
                    <a:pt x="225386" y="149656"/>
                  </a:lnTo>
                  <a:lnTo>
                    <a:pt x="229755" y="145186"/>
                  </a:lnTo>
                  <a:lnTo>
                    <a:pt x="231406" y="139166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7" name="object 1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492033" y="564965"/>
            <a:ext cx="173050" cy="151409"/>
          </a:xfrm>
          <a:prstGeom prst="rect">
            <a:avLst/>
          </a:prstGeom>
        </p:spPr>
      </p:pic>
      <p:grpSp>
        <p:nvGrpSpPr>
          <p:cNvPr id="18" name="object 18"/>
          <p:cNvGrpSpPr/>
          <p:nvPr/>
        </p:nvGrpSpPr>
        <p:grpSpPr>
          <a:xfrm>
            <a:off x="1889057" y="565002"/>
            <a:ext cx="575945" cy="152400"/>
            <a:chOff x="1889057" y="565002"/>
            <a:chExt cx="575945" cy="152400"/>
          </a:xfrm>
        </p:grpSpPr>
        <p:pic>
          <p:nvPicPr>
            <p:cNvPr id="19" name="object 1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093069" y="565002"/>
              <a:ext cx="170573" cy="151637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1889057" y="565042"/>
              <a:ext cx="171450" cy="152400"/>
            </a:xfrm>
            <a:custGeom>
              <a:avLst/>
              <a:gdLst/>
              <a:ahLst/>
              <a:cxnLst/>
              <a:rect l="l" t="t" r="r" b="b"/>
              <a:pathLst>
                <a:path w="171450" h="152400">
                  <a:moveTo>
                    <a:pt x="165379" y="0"/>
                  </a:moveTo>
                  <a:lnTo>
                    <a:pt x="151003" y="0"/>
                  </a:lnTo>
                  <a:lnTo>
                    <a:pt x="145186" y="5816"/>
                  </a:lnTo>
                  <a:lnTo>
                    <a:pt x="145148" y="110236"/>
                  </a:lnTo>
                  <a:lnTo>
                    <a:pt x="141922" y="115417"/>
                  </a:lnTo>
                  <a:lnTo>
                    <a:pt x="133527" y="125831"/>
                  </a:lnTo>
                  <a:lnTo>
                    <a:pt x="128473" y="129578"/>
                  </a:lnTo>
                  <a:lnTo>
                    <a:pt x="43865" y="129578"/>
                  </a:lnTo>
                  <a:lnTo>
                    <a:pt x="38811" y="125831"/>
                  </a:lnTo>
                  <a:lnTo>
                    <a:pt x="30416" y="115417"/>
                  </a:lnTo>
                  <a:lnTo>
                    <a:pt x="27178" y="110236"/>
                  </a:lnTo>
                  <a:lnTo>
                    <a:pt x="27178" y="89458"/>
                  </a:lnTo>
                  <a:lnTo>
                    <a:pt x="21094" y="83388"/>
                  </a:lnTo>
                  <a:lnTo>
                    <a:pt x="6083" y="83388"/>
                  </a:lnTo>
                  <a:lnTo>
                    <a:pt x="0" y="89471"/>
                  </a:lnTo>
                  <a:lnTo>
                    <a:pt x="0" y="98247"/>
                  </a:lnTo>
                  <a:lnTo>
                    <a:pt x="12573" y="136093"/>
                  </a:lnTo>
                  <a:lnTo>
                    <a:pt x="42938" y="151815"/>
                  </a:lnTo>
                  <a:lnTo>
                    <a:pt x="128244" y="151815"/>
                  </a:lnTo>
                  <a:lnTo>
                    <a:pt x="164129" y="127843"/>
                  </a:lnTo>
                  <a:lnTo>
                    <a:pt x="171196" y="98247"/>
                  </a:lnTo>
                  <a:lnTo>
                    <a:pt x="171196" y="5816"/>
                  </a:lnTo>
                  <a:lnTo>
                    <a:pt x="165379" y="0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291279" y="565120"/>
              <a:ext cx="173634" cy="151256"/>
            </a:xfrm>
            <a:prstGeom prst="rect">
              <a:avLst/>
            </a:prstGeom>
          </p:spPr>
        </p:pic>
      </p:grpSp>
      <p:sp>
        <p:nvSpPr>
          <p:cNvPr id="22" name="object 22"/>
          <p:cNvSpPr/>
          <p:nvPr/>
        </p:nvSpPr>
        <p:spPr>
          <a:xfrm>
            <a:off x="1388550" y="564895"/>
            <a:ext cx="26670" cy="54610"/>
          </a:xfrm>
          <a:custGeom>
            <a:avLst/>
            <a:gdLst/>
            <a:ahLst/>
            <a:cxnLst/>
            <a:rect l="l" t="t" r="r" b="b"/>
            <a:pathLst>
              <a:path w="26669" h="54609">
                <a:moveTo>
                  <a:pt x="20624" y="0"/>
                </a:moveTo>
                <a:lnTo>
                  <a:pt x="13284" y="0"/>
                </a:lnTo>
                <a:lnTo>
                  <a:pt x="5943" y="0"/>
                </a:lnTo>
                <a:lnTo>
                  <a:pt x="0" y="5943"/>
                </a:lnTo>
                <a:lnTo>
                  <a:pt x="0" y="48387"/>
                </a:lnTo>
                <a:lnTo>
                  <a:pt x="5943" y="54317"/>
                </a:lnTo>
                <a:lnTo>
                  <a:pt x="20624" y="54317"/>
                </a:lnTo>
                <a:lnTo>
                  <a:pt x="26568" y="48387"/>
                </a:lnTo>
                <a:lnTo>
                  <a:pt x="26568" y="5943"/>
                </a:lnTo>
                <a:lnTo>
                  <a:pt x="20624" y="0"/>
                </a:lnTo>
                <a:close/>
              </a:path>
            </a:pathLst>
          </a:custGeom>
          <a:solidFill>
            <a:srgbClr val="23598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object 2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686773" y="564974"/>
            <a:ext cx="172732" cy="151396"/>
          </a:xfrm>
          <a:prstGeom prst="rect">
            <a:avLst/>
          </a:prstGeom>
        </p:spPr>
      </p:pic>
      <p:grpSp>
        <p:nvGrpSpPr>
          <p:cNvPr id="24" name="object 24"/>
          <p:cNvGrpSpPr/>
          <p:nvPr/>
        </p:nvGrpSpPr>
        <p:grpSpPr>
          <a:xfrm>
            <a:off x="483763" y="281776"/>
            <a:ext cx="540385" cy="694690"/>
            <a:chOff x="483763" y="281776"/>
            <a:chExt cx="540385" cy="694690"/>
          </a:xfrm>
        </p:grpSpPr>
        <p:sp>
          <p:nvSpPr>
            <p:cNvPr id="25" name="object 25"/>
            <p:cNvSpPr/>
            <p:nvPr/>
          </p:nvSpPr>
          <p:spPr>
            <a:xfrm>
              <a:off x="483755" y="281787"/>
              <a:ext cx="540385" cy="694690"/>
            </a:xfrm>
            <a:custGeom>
              <a:avLst/>
              <a:gdLst/>
              <a:ahLst/>
              <a:cxnLst/>
              <a:rect l="l" t="t" r="r" b="b"/>
              <a:pathLst>
                <a:path w="540385" h="694690">
                  <a:moveTo>
                    <a:pt x="236893" y="581494"/>
                  </a:moveTo>
                  <a:lnTo>
                    <a:pt x="235737" y="567004"/>
                  </a:lnTo>
                  <a:lnTo>
                    <a:pt x="233133" y="553275"/>
                  </a:lnTo>
                  <a:lnTo>
                    <a:pt x="228714" y="536092"/>
                  </a:lnTo>
                  <a:lnTo>
                    <a:pt x="226504" y="511911"/>
                  </a:lnTo>
                  <a:lnTo>
                    <a:pt x="205155" y="569163"/>
                  </a:lnTo>
                  <a:lnTo>
                    <a:pt x="201714" y="576618"/>
                  </a:lnTo>
                  <a:lnTo>
                    <a:pt x="197472" y="583476"/>
                  </a:lnTo>
                  <a:lnTo>
                    <a:pt x="188823" y="595744"/>
                  </a:lnTo>
                  <a:lnTo>
                    <a:pt x="228346" y="643724"/>
                  </a:lnTo>
                  <a:lnTo>
                    <a:pt x="231597" y="622134"/>
                  </a:lnTo>
                  <a:lnTo>
                    <a:pt x="233184" y="613575"/>
                  </a:lnTo>
                  <a:lnTo>
                    <a:pt x="234594" y="607339"/>
                  </a:lnTo>
                  <a:lnTo>
                    <a:pt x="236537" y="595401"/>
                  </a:lnTo>
                  <a:lnTo>
                    <a:pt x="236893" y="581494"/>
                  </a:lnTo>
                  <a:close/>
                </a:path>
                <a:path w="540385" h="694690">
                  <a:moveTo>
                    <a:pt x="540042" y="270014"/>
                  </a:moveTo>
                  <a:lnTo>
                    <a:pt x="537311" y="239560"/>
                  </a:lnTo>
                  <a:lnTo>
                    <a:pt x="535698" y="221475"/>
                  </a:lnTo>
                  <a:lnTo>
                    <a:pt x="523151" y="175793"/>
                  </a:lnTo>
                  <a:lnTo>
                    <a:pt x="503174" y="133731"/>
                  </a:lnTo>
                  <a:lnTo>
                    <a:pt x="501700" y="131648"/>
                  </a:lnTo>
                  <a:lnTo>
                    <a:pt x="484428" y="107200"/>
                  </a:lnTo>
                  <a:lnTo>
                    <a:pt x="484428" y="135432"/>
                  </a:lnTo>
                  <a:lnTo>
                    <a:pt x="431507" y="173786"/>
                  </a:lnTo>
                  <a:lnTo>
                    <a:pt x="431050" y="175158"/>
                  </a:lnTo>
                  <a:lnTo>
                    <a:pt x="451332" y="237223"/>
                  </a:lnTo>
                  <a:lnTo>
                    <a:pt x="448119" y="239547"/>
                  </a:lnTo>
                  <a:lnTo>
                    <a:pt x="395376" y="201041"/>
                  </a:lnTo>
                  <a:lnTo>
                    <a:pt x="393928" y="201041"/>
                  </a:lnTo>
                  <a:lnTo>
                    <a:pt x="341147" y="239560"/>
                  </a:lnTo>
                  <a:lnTo>
                    <a:pt x="337908" y="237223"/>
                  </a:lnTo>
                  <a:lnTo>
                    <a:pt x="351459" y="195745"/>
                  </a:lnTo>
                  <a:lnTo>
                    <a:pt x="358190" y="175158"/>
                  </a:lnTo>
                  <a:lnTo>
                    <a:pt x="357733" y="173786"/>
                  </a:lnTo>
                  <a:lnTo>
                    <a:pt x="304812" y="135432"/>
                  </a:lnTo>
                  <a:lnTo>
                    <a:pt x="306044" y="131648"/>
                  </a:lnTo>
                  <a:lnTo>
                    <a:pt x="370065" y="131762"/>
                  </a:lnTo>
                  <a:lnTo>
                    <a:pt x="371386" y="131762"/>
                  </a:lnTo>
                  <a:lnTo>
                    <a:pt x="371538" y="131648"/>
                  </a:lnTo>
                  <a:lnTo>
                    <a:pt x="372554" y="130911"/>
                  </a:lnTo>
                  <a:lnTo>
                    <a:pt x="384771" y="93154"/>
                  </a:lnTo>
                  <a:lnTo>
                    <a:pt x="392658" y="68783"/>
                  </a:lnTo>
                  <a:lnTo>
                    <a:pt x="396646" y="68783"/>
                  </a:lnTo>
                  <a:lnTo>
                    <a:pt x="416687" y="130911"/>
                  </a:lnTo>
                  <a:lnTo>
                    <a:pt x="417868" y="131762"/>
                  </a:lnTo>
                  <a:lnTo>
                    <a:pt x="483196" y="131673"/>
                  </a:lnTo>
                  <a:lnTo>
                    <a:pt x="484428" y="135432"/>
                  </a:lnTo>
                  <a:lnTo>
                    <a:pt x="484428" y="107200"/>
                  </a:lnTo>
                  <a:lnTo>
                    <a:pt x="476542" y="96037"/>
                  </a:lnTo>
                  <a:lnTo>
                    <a:pt x="449275" y="68783"/>
                  </a:lnTo>
                  <a:lnTo>
                    <a:pt x="443992" y="63500"/>
                  </a:lnTo>
                  <a:lnTo>
                    <a:pt x="406311" y="36855"/>
                  </a:lnTo>
                  <a:lnTo>
                    <a:pt x="364248" y="16891"/>
                  </a:lnTo>
                  <a:lnTo>
                    <a:pt x="318566" y="4343"/>
                  </a:lnTo>
                  <a:lnTo>
                    <a:pt x="270027" y="0"/>
                  </a:lnTo>
                  <a:lnTo>
                    <a:pt x="221488" y="4343"/>
                  </a:lnTo>
                  <a:lnTo>
                    <a:pt x="175806" y="16891"/>
                  </a:lnTo>
                  <a:lnTo>
                    <a:pt x="133743" y="36855"/>
                  </a:lnTo>
                  <a:lnTo>
                    <a:pt x="96050" y="63500"/>
                  </a:lnTo>
                  <a:lnTo>
                    <a:pt x="63512" y="96037"/>
                  </a:lnTo>
                  <a:lnTo>
                    <a:pt x="36868" y="133731"/>
                  </a:lnTo>
                  <a:lnTo>
                    <a:pt x="16891" y="175793"/>
                  </a:lnTo>
                  <a:lnTo>
                    <a:pt x="4356" y="221475"/>
                  </a:lnTo>
                  <a:lnTo>
                    <a:pt x="0" y="270014"/>
                  </a:lnTo>
                  <a:lnTo>
                    <a:pt x="4762" y="320535"/>
                  </a:lnTo>
                  <a:lnTo>
                    <a:pt x="18440" y="367880"/>
                  </a:lnTo>
                  <a:lnTo>
                    <a:pt x="40132" y="411213"/>
                  </a:lnTo>
                  <a:lnTo>
                    <a:pt x="68910" y="449732"/>
                  </a:lnTo>
                  <a:lnTo>
                    <a:pt x="68529" y="449732"/>
                  </a:lnTo>
                  <a:lnTo>
                    <a:pt x="152768" y="551992"/>
                  </a:lnTo>
                  <a:lnTo>
                    <a:pt x="154800" y="537984"/>
                  </a:lnTo>
                  <a:lnTo>
                    <a:pt x="156743" y="523836"/>
                  </a:lnTo>
                  <a:lnTo>
                    <a:pt x="158381" y="511048"/>
                  </a:lnTo>
                  <a:lnTo>
                    <a:pt x="159512" y="501103"/>
                  </a:lnTo>
                  <a:lnTo>
                    <a:pt x="161963" y="485127"/>
                  </a:lnTo>
                  <a:lnTo>
                    <a:pt x="165938" y="464235"/>
                  </a:lnTo>
                  <a:lnTo>
                    <a:pt x="169646" y="446087"/>
                  </a:lnTo>
                  <a:lnTo>
                    <a:pt x="170205" y="443395"/>
                  </a:lnTo>
                  <a:lnTo>
                    <a:pt x="171272" y="438340"/>
                  </a:lnTo>
                  <a:lnTo>
                    <a:pt x="165519" y="443395"/>
                  </a:lnTo>
                  <a:lnTo>
                    <a:pt x="120840" y="432396"/>
                  </a:lnTo>
                  <a:lnTo>
                    <a:pt x="99504" y="386283"/>
                  </a:lnTo>
                  <a:lnTo>
                    <a:pt x="91440" y="353390"/>
                  </a:lnTo>
                  <a:lnTo>
                    <a:pt x="83451" y="324307"/>
                  </a:lnTo>
                  <a:lnTo>
                    <a:pt x="77419" y="309968"/>
                  </a:lnTo>
                  <a:lnTo>
                    <a:pt x="70129" y="305790"/>
                  </a:lnTo>
                  <a:lnTo>
                    <a:pt x="59867" y="297688"/>
                  </a:lnTo>
                  <a:lnTo>
                    <a:pt x="50863" y="282270"/>
                  </a:lnTo>
                  <a:lnTo>
                    <a:pt x="47269" y="256146"/>
                  </a:lnTo>
                  <a:lnTo>
                    <a:pt x="54279" y="239687"/>
                  </a:lnTo>
                  <a:lnTo>
                    <a:pt x="71043" y="225704"/>
                  </a:lnTo>
                  <a:lnTo>
                    <a:pt x="92011" y="214210"/>
                  </a:lnTo>
                  <a:lnTo>
                    <a:pt x="111645" y="205295"/>
                  </a:lnTo>
                  <a:lnTo>
                    <a:pt x="125056" y="198526"/>
                  </a:lnTo>
                  <a:lnTo>
                    <a:pt x="133921" y="193192"/>
                  </a:lnTo>
                  <a:lnTo>
                    <a:pt x="142506" y="188823"/>
                  </a:lnTo>
                  <a:lnTo>
                    <a:pt x="155092" y="184924"/>
                  </a:lnTo>
                  <a:lnTo>
                    <a:pt x="171119" y="182778"/>
                  </a:lnTo>
                  <a:lnTo>
                    <a:pt x="185547" y="183019"/>
                  </a:lnTo>
                  <a:lnTo>
                    <a:pt x="195986" y="184200"/>
                  </a:lnTo>
                  <a:lnTo>
                    <a:pt x="199999" y="184924"/>
                  </a:lnTo>
                  <a:lnTo>
                    <a:pt x="210312" y="190017"/>
                  </a:lnTo>
                  <a:lnTo>
                    <a:pt x="213245" y="192570"/>
                  </a:lnTo>
                  <a:lnTo>
                    <a:pt x="214464" y="182778"/>
                  </a:lnTo>
                  <a:lnTo>
                    <a:pt x="215455" y="174752"/>
                  </a:lnTo>
                  <a:lnTo>
                    <a:pt x="211772" y="172212"/>
                  </a:lnTo>
                  <a:lnTo>
                    <a:pt x="206400" y="163029"/>
                  </a:lnTo>
                  <a:lnTo>
                    <a:pt x="200850" y="143776"/>
                  </a:lnTo>
                  <a:lnTo>
                    <a:pt x="202730" y="121081"/>
                  </a:lnTo>
                  <a:lnTo>
                    <a:pt x="219646" y="101600"/>
                  </a:lnTo>
                  <a:lnTo>
                    <a:pt x="248119" y="93154"/>
                  </a:lnTo>
                  <a:lnTo>
                    <a:pt x="266903" y="101041"/>
                  </a:lnTo>
                  <a:lnTo>
                    <a:pt x="277749" y="115874"/>
                  </a:lnTo>
                  <a:lnTo>
                    <a:pt x="282448" y="128308"/>
                  </a:lnTo>
                  <a:lnTo>
                    <a:pt x="284124" y="140944"/>
                  </a:lnTo>
                  <a:lnTo>
                    <a:pt x="284746" y="158838"/>
                  </a:lnTo>
                  <a:lnTo>
                    <a:pt x="284416" y="176250"/>
                  </a:lnTo>
                  <a:lnTo>
                    <a:pt x="283184" y="187477"/>
                  </a:lnTo>
                  <a:lnTo>
                    <a:pt x="280974" y="195745"/>
                  </a:lnTo>
                  <a:lnTo>
                    <a:pt x="266992" y="193840"/>
                  </a:lnTo>
                  <a:lnTo>
                    <a:pt x="264782" y="203390"/>
                  </a:lnTo>
                  <a:lnTo>
                    <a:pt x="278104" y="212407"/>
                  </a:lnTo>
                  <a:lnTo>
                    <a:pt x="285762" y="218338"/>
                  </a:lnTo>
                  <a:lnTo>
                    <a:pt x="290664" y="223786"/>
                  </a:lnTo>
                  <a:lnTo>
                    <a:pt x="295706" y="231381"/>
                  </a:lnTo>
                  <a:lnTo>
                    <a:pt x="304050" y="243674"/>
                  </a:lnTo>
                  <a:lnTo>
                    <a:pt x="315188" y="258343"/>
                  </a:lnTo>
                  <a:lnTo>
                    <a:pt x="326466" y="270611"/>
                  </a:lnTo>
                  <a:lnTo>
                    <a:pt x="335229" y="275767"/>
                  </a:lnTo>
                  <a:lnTo>
                    <a:pt x="344068" y="275767"/>
                  </a:lnTo>
                  <a:lnTo>
                    <a:pt x="341350" y="277177"/>
                  </a:lnTo>
                  <a:lnTo>
                    <a:pt x="367118" y="297535"/>
                  </a:lnTo>
                  <a:lnTo>
                    <a:pt x="366306" y="303745"/>
                  </a:lnTo>
                  <a:lnTo>
                    <a:pt x="362788" y="309143"/>
                  </a:lnTo>
                  <a:lnTo>
                    <a:pt x="358317" y="313817"/>
                  </a:lnTo>
                  <a:lnTo>
                    <a:pt x="354596" y="317893"/>
                  </a:lnTo>
                  <a:lnTo>
                    <a:pt x="350913" y="322986"/>
                  </a:lnTo>
                  <a:lnTo>
                    <a:pt x="347891" y="321551"/>
                  </a:lnTo>
                  <a:lnTo>
                    <a:pt x="333984" y="329349"/>
                  </a:lnTo>
                  <a:lnTo>
                    <a:pt x="298653" y="347802"/>
                  </a:lnTo>
                  <a:lnTo>
                    <a:pt x="300926" y="367880"/>
                  </a:lnTo>
                  <a:lnTo>
                    <a:pt x="302336" y="379272"/>
                  </a:lnTo>
                  <a:lnTo>
                    <a:pt x="303822" y="388937"/>
                  </a:lnTo>
                  <a:lnTo>
                    <a:pt x="306006" y="401231"/>
                  </a:lnTo>
                  <a:lnTo>
                    <a:pt x="308457" y="424789"/>
                  </a:lnTo>
                  <a:lnTo>
                    <a:pt x="310146" y="458482"/>
                  </a:lnTo>
                  <a:lnTo>
                    <a:pt x="310870" y="492658"/>
                  </a:lnTo>
                  <a:lnTo>
                    <a:pt x="310426" y="517652"/>
                  </a:lnTo>
                  <a:lnTo>
                    <a:pt x="302234" y="564883"/>
                  </a:lnTo>
                  <a:lnTo>
                    <a:pt x="291630" y="607758"/>
                  </a:lnTo>
                  <a:lnTo>
                    <a:pt x="289636" y="613549"/>
                  </a:lnTo>
                  <a:lnTo>
                    <a:pt x="287909" y="620052"/>
                  </a:lnTo>
                  <a:lnTo>
                    <a:pt x="274967" y="675843"/>
                  </a:lnTo>
                  <a:lnTo>
                    <a:pt x="269697" y="693940"/>
                  </a:lnTo>
                  <a:lnTo>
                    <a:pt x="270027" y="694334"/>
                  </a:lnTo>
                  <a:lnTo>
                    <a:pt x="441706" y="485127"/>
                  </a:lnTo>
                  <a:lnTo>
                    <a:pt x="464756" y="457200"/>
                  </a:lnTo>
                  <a:lnTo>
                    <a:pt x="471208" y="449681"/>
                  </a:lnTo>
                  <a:lnTo>
                    <a:pt x="499999" y="411187"/>
                  </a:lnTo>
                  <a:lnTo>
                    <a:pt x="521652" y="367855"/>
                  </a:lnTo>
                  <a:lnTo>
                    <a:pt x="534593" y="322986"/>
                  </a:lnTo>
                  <a:lnTo>
                    <a:pt x="535292" y="320522"/>
                  </a:lnTo>
                  <a:lnTo>
                    <a:pt x="540042" y="270014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79335" y="480286"/>
              <a:ext cx="249601" cy="355404"/>
            </a:xfrm>
            <a:prstGeom prst="rect">
              <a:avLst/>
            </a:prstGeom>
          </p:spPr>
        </p:pic>
      </p:grpSp>
      <p:sp>
        <p:nvSpPr>
          <p:cNvPr id="27" name="object 27"/>
          <p:cNvSpPr txBox="1"/>
          <p:nvPr/>
        </p:nvSpPr>
        <p:spPr>
          <a:xfrm>
            <a:off x="3979359" y="4721491"/>
            <a:ext cx="174117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EA0043"/>
                </a:solidFill>
                <a:latin typeface="Trebuchet MS"/>
                <a:cs typeface="Trebuchet MS"/>
              </a:rPr>
              <a:t>No</a:t>
            </a:r>
            <a:r>
              <a:rPr sz="2000" spc="-145" dirty="0">
                <a:solidFill>
                  <a:srgbClr val="EA0043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EA0043"/>
                </a:solidFill>
                <a:latin typeface="Trebuchet MS"/>
                <a:cs typeface="Trebuchet MS"/>
              </a:rPr>
              <a:t>se</a:t>
            </a:r>
            <a:r>
              <a:rPr sz="2000" spc="-145" dirty="0">
                <a:solidFill>
                  <a:srgbClr val="EA0043"/>
                </a:solidFill>
                <a:latin typeface="Trebuchet MS"/>
                <a:cs typeface="Trebuchet MS"/>
              </a:rPr>
              <a:t> </a:t>
            </a:r>
            <a:r>
              <a:rPr sz="2000" spc="-85" dirty="0">
                <a:solidFill>
                  <a:srgbClr val="EA0043"/>
                </a:solidFill>
                <a:latin typeface="Trebuchet MS"/>
                <a:cs typeface="Trebuchet MS"/>
              </a:rPr>
              <a:t>permite</a:t>
            </a:r>
            <a:r>
              <a:rPr sz="2000" spc="-140" dirty="0">
                <a:solidFill>
                  <a:srgbClr val="EA0043"/>
                </a:solidFill>
                <a:latin typeface="Trebuchet MS"/>
                <a:cs typeface="Trebuchet MS"/>
              </a:rPr>
              <a:t> </a:t>
            </a:r>
            <a:r>
              <a:rPr sz="2000" spc="-40" dirty="0">
                <a:solidFill>
                  <a:srgbClr val="EA0043"/>
                </a:solidFill>
                <a:latin typeface="Trebuchet MS"/>
                <a:cs typeface="Trebuchet MS"/>
              </a:rPr>
              <a:t>la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979359" y="4975491"/>
            <a:ext cx="207454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20" dirty="0">
                <a:solidFill>
                  <a:srgbClr val="EA0043"/>
                </a:solidFill>
                <a:latin typeface="Tahoma"/>
                <a:cs typeface="Tahoma"/>
              </a:rPr>
              <a:t>exportación </a:t>
            </a:r>
            <a:r>
              <a:rPr sz="2000" spc="-50" dirty="0">
                <a:solidFill>
                  <a:srgbClr val="EA0043"/>
                </a:solidFill>
                <a:latin typeface="Trebuchet MS"/>
                <a:cs typeface="Trebuchet MS"/>
              </a:rPr>
              <a:t>de</a:t>
            </a:r>
            <a:r>
              <a:rPr sz="2000" spc="-135" dirty="0">
                <a:solidFill>
                  <a:srgbClr val="EA0043"/>
                </a:solidFill>
                <a:latin typeface="Trebuchet MS"/>
                <a:cs typeface="Trebuchet MS"/>
              </a:rPr>
              <a:t> </a:t>
            </a:r>
            <a:r>
              <a:rPr sz="2000" spc="-25" dirty="0">
                <a:solidFill>
                  <a:srgbClr val="EA0043"/>
                </a:solidFill>
                <a:latin typeface="Trebuchet MS"/>
                <a:cs typeface="Trebuchet MS"/>
              </a:rPr>
              <a:t>los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979359" y="5229491"/>
            <a:ext cx="206756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5" dirty="0">
                <a:solidFill>
                  <a:srgbClr val="EA0043"/>
                </a:solidFill>
                <a:latin typeface="Trebuchet MS"/>
                <a:cs typeface="Trebuchet MS"/>
              </a:rPr>
              <a:t>siguientes</a:t>
            </a:r>
            <a:r>
              <a:rPr sz="2000" spc="-85" dirty="0">
                <a:solidFill>
                  <a:srgbClr val="EA0043"/>
                </a:solidFill>
                <a:latin typeface="Trebuchet MS"/>
                <a:cs typeface="Trebuchet MS"/>
              </a:rPr>
              <a:t> </a:t>
            </a:r>
            <a:r>
              <a:rPr sz="2000" spc="-60" dirty="0">
                <a:solidFill>
                  <a:srgbClr val="EA0043"/>
                </a:solidFill>
                <a:latin typeface="Trebuchet MS"/>
                <a:cs typeface="Trebuchet MS"/>
              </a:rPr>
              <a:t>artículos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979359" y="5483491"/>
            <a:ext cx="133921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5" dirty="0">
                <a:solidFill>
                  <a:srgbClr val="EA0043"/>
                </a:solidFill>
                <a:latin typeface="Trebuchet MS"/>
                <a:cs typeface="Trebuchet MS"/>
              </a:rPr>
              <a:t>y</a:t>
            </a:r>
            <a:r>
              <a:rPr sz="2000" spc="-175" dirty="0">
                <a:solidFill>
                  <a:srgbClr val="EA0043"/>
                </a:solidFill>
                <a:latin typeface="Trebuchet MS"/>
                <a:cs typeface="Trebuchet MS"/>
              </a:rPr>
              <a:t> </a:t>
            </a:r>
            <a:r>
              <a:rPr sz="2000" spc="-60" dirty="0">
                <a:solidFill>
                  <a:srgbClr val="EA0043"/>
                </a:solidFill>
                <a:latin typeface="Trebuchet MS"/>
                <a:cs typeface="Trebuchet MS"/>
              </a:rPr>
              <a:t>productos: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978963" y="6778545"/>
            <a:ext cx="201993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35" dirty="0">
                <a:latin typeface="Trebuchet MS"/>
                <a:cs typeface="Trebuchet MS"/>
              </a:rPr>
              <a:t>Bienes</a:t>
            </a:r>
            <a:r>
              <a:rPr sz="1000" spc="-30" dirty="0">
                <a:latin typeface="Trebuchet MS"/>
                <a:cs typeface="Trebuchet MS"/>
              </a:rPr>
              <a:t> </a:t>
            </a:r>
            <a:r>
              <a:rPr sz="1000" spc="-55" dirty="0">
                <a:latin typeface="Trebuchet MS"/>
                <a:cs typeface="Trebuchet MS"/>
              </a:rPr>
              <a:t>culturales</a:t>
            </a:r>
            <a:r>
              <a:rPr sz="1000" spc="-30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declarados</a:t>
            </a:r>
            <a:r>
              <a:rPr sz="1000" spc="-30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parte</a:t>
            </a:r>
            <a:r>
              <a:rPr sz="1000" spc="-3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del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978963" y="6930945"/>
            <a:ext cx="1758314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40" dirty="0">
                <a:latin typeface="Trebuchet MS"/>
                <a:cs typeface="Trebuchet MS"/>
              </a:rPr>
              <a:t>Patrimonio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Cultural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60" dirty="0">
                <a:latin typeface="Trebuchet MS"/>
                <a:cs typeface="Trebuchet MS"/>
              </a:rPr>
              <a:t>la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Nación.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978963" y="7235745"/>
            <a:ext cx="21723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spc="-35" dirty="0">
                <a:latin typeface="Trebuchet MS"/>
                <a:cs typeface="Trebuchet MS"/>
              </a:rPr>
              <a:t>Libros</a:t>
            </a:r>
            <a:r>
              <a:rPr sz="1000" spc="-30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manuscritos,</a:t>
            </a:r>
            <a:r>
              <a:rPr sz="1000" spc="-30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incunables</a:t>
            </a:r>
            <a:r>
              <a:rPr sz="1000" spc="-25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(editados </a:t>
            </a:r>
            <a:r>
              <a:rPr sz="1000" spc="-55" dirty="0">
                <a:latin typeface="Trebuchet MS"/>
                <a:cs typeface="Trebuchet MS"/>
              </a:rPr>
              <a:t>entre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1440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y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1500).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305016" y="2395395"/>
            <a:ext cx="1798320" cy="58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200"/>
              </a:lnSpc>
              <a:spcBef>
                <a:spcPts val="100"/>
              </a:spcBef>
            </a:pPr>
            <a:r>
              <a:rPr sz="2000" dirty="0">
                <a:solidFill>
                  <a:srgbClr val="EA0043"/>
                </a:solidFill>
                <a:latin typeface="Trebuchet MS"/>
                <a:cs typeface="Trebuchet MS"/>
              </a:rPr>
              <a:t>No</a:t>
            </a:r>
            <a:r>
              <a:rPr sz="2000" spc="-150" dirty="0">
                <a:solidFill>
                  <a:srgbClr val="EA0043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EA0043"/>
                </a:solidFill>
                <a:latin typeface="Trebuchet MS"/>
                <a:cs typeface="Trebuchet MS"/>
              </a:rPr>
              <a:t>se</a:t>
            </a:r>
            <a:r>
              <a:rPr sz="2000" spc="-145" dirty="0">
                <a:solidFill>
                  <a:srgbClr val="EA0043"/>
                </a:solidFill>
                <a:latin typeface="Trebuchet MS"/>
                <a:cs typeface="Trebuchet MS"/>
              </a:rPr>
              <a:t> </a:t>
            </a:r>
            <a:r>
              <a:rPr sz="2000" spc="-75" dirty="0">
                <a:solidFill>
                  <a:srgbClr val="EA0043"/>
                </a:solidFill>
                <a:latin typeface="Trebuchet MS"/>
                <a:cs typeface="Trebuchet MS"/>
              </a:rPr>
              <a:t>admite</a:t>
            </a:r>
            <a:r>
              <a:rPr sz="2000" spc="-150" dirty="0">
                <a:solidFill>
                  <a:srgbClr val="EA0043"/>
                </a:solidFill>
                <a:latin typeface="Trebuchet MS"/>
                <a:cs typeface="Trebuchet MS"/>
              </a:rPr>
              <a:t> </a:t>
            </a:r>
            <a:r>
              <a:rPr sz="2000" spc="-25" dirty="0">
                <a:solidFill>
                  <a:srgbClr val="EA0043"/>
                </a:solidFill>
                <a:latin typeface="Trebuchet MS"/>
                <a:cs typeface="Trebuchet MS"/>
              </a:rPr>
              <a:t>la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ts val="2200"/>
              </a:lnSpc>
            </a:pPr>
            <a:r>
              <a:rPr sz="2000" b="1" spc="-114" dirty="0">
                <a:solidFill>
                  <a:srgbClr val="EA0043"/>
                </a:solidFill>
                <a:latin typeface="Tahoma"/>
                <a:cs typeface="Tahoma"/>
              </a:rPr>
              <a:t>importación</a:t>
            </a:r>
            <a:r>
              <a:rPr sz="2000" b="1" spc="-65" dirty="0">
                <a:solidFill>
                  <a:srgbClr val="EA0043"/>
                </a:solidFill>
                <a:latin typeface="Tahoma"/>
                <a:cs typeface="Tahoma"/>
              </a:rPr>
              <a:t> </a:t>
            </a:r>
            <a:r>
              <a:rPr sz="2000" spc="-90" dirty="0">
                <a:solidFill>
                  <a:srgbClr val="EA0043"/>
                </a:solidFill>
                <a:latin typeface="Trebuchet MS"/>
                <a:cs typeface="Trebuchet MS"/>
              </a:rPr>
              <a:t>de: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311547" y="3889300"/>
            <a:ext cx="216916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35" dirty="0">
                <a:latin typeface="Trebuchet MS"/>
                <a:cs typeface="Trebuchet MS"/>
              </a:rPr>
              <a:t>Sustancias</a:t>
            </a:r>
            <a:r>
              <a:rPr sz="1000" spc="-40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psicotrópicas</a:t>
            </a:r>
            <a:r>
              <a:rPr sz="1000" spc="-40" dirty="0">
                <a:latin typeface="Trebuchet MS"/>
                <a:cs typeface="Trebuchet MS"/>
              </a:rPr>
              <a:t> </a:t>
            </a:r>
            <a:r>
              <a:rPr sz="1000" dirty="0">
                <a:latin typeface="Trebuchet MS"/>
                <a:cs typeface="Trebuchet MS"/>
              </a:rPr>
              <a:t>o</a:t>
            </a:r>
            <a:r>
              <a:rPr sz="1000" spc="-4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alucinógenos.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311547" y="4346500"/>
            <a:ext cx="124904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35" dirty="0">
                <a:latin typeface="Trebuchet MS"/>
                <a:cs typeface="Trebuchet MS"/>
              </a:rPr>
              <a:t>Sustancias</a:t>
            </a:r>
            <a:r>
              <a:rPr sz="1000" spc="-20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precursoras.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311547" y="4803699"/>
            <a:ext cx="60388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35" dirty="0">
                <a:latin typeface="Trebuchet MS"/>
                <a:cs typeface="Trebuchet MS"/>
              </a:rPr>
              <a:t>Explosivos.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311547" y="5260899"/>
            <a:ext cx="89281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30" dirty="0">
                <a:latin typeface="Trebuchet MS"/>
                <a:cs typeface="Trebuchet MS"/>
              </a:rPr>
              <a:t>Hemoderivados.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311547" y="5718099"/>
            <a:ext cx="137668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latin typeface="Trebuchet MS"/>
                <a:cs typeface="Trebuchet MS"/>
              </a:rPr>
              <a:t>Drogas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y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estupefacientes.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311547" y="6175300"/>
            <a:ext cx="218122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spc="-70" dirty="0">
                <a:latin typeface="Trebuchet MS"/>
                <a:cs typeface="Trebuchet MS"/>
              </a:rPr>
              <a:t>Literatura,</a:t>
            </a:r>
            <a:r>
              <a:rPr sz="1000" spc="-3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artículos</a:t>
            </a:r>
            <a:r>
              <a:rPr sz="1000" spc="-3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y</a:t>
            </a:r>
            <a:r>
              <a:rPr sz="1000" spc="-30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objetos</a:t>
            </a:r>
            <a:r>
              <a:rPr sz="1000" spc="-30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obscenos</a:t>
            </a:r>
            <a:r>
              <a:rPr sz="1000" spc="-30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o </a:t>
            </a:r>
            <a:r>
              <a:rPr sz="1000" spc="-30" dirty="0">
                <a:latin typeface="Trebuchet MS"/>
                <a:cs typeface="Trebuchet MS"/>
              </a:rPr>
              <a:t>pornográficos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dirty="0">
                <a:latin typeface="Trebuchet MS"/>
                <a:cs typeface="Trebuchet MS"/>
              </a:rPr>
              <a:t>o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que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atenten contra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los </a:t>
            </a:r>
            <a:r>
              <a:rPr sz="1000" spc="-50" dirty="0">
                <a:latin typeface="Trebuchet MS"/>
                <a:cs typeface="Trebuchet MS"/>
              </a:rPr>
              <a:t>intereses </a:t>
            </a:r>
            <a:r>
              <a:rPr sz="1000" spc="-40" dirty="0">
                <a:latin typeface="Trebuchet MS"/>
                <a:cs typeface="Trebuchet MS"/>
              </a:rPr>
              <a:t>generales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60" dirty="0">
                <a:latin typeface="Trebuchet MS"/>
                <a:cs typeface="Trebuchet MS"/>
              </a:rPr>
              <a:t>la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nación.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311547" y="6937299"/>
            <a:ext cx="239776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spc="-35" dirty="0">
                <a:latin typeface="Trebuchet MS"/>
                <a:cs typeface="Trebuchet MS"/>
              </a:rPr>
              <a:t>Productos</a:t>
            </a:r>
            <a:r>
              <a:rPr sz="1000" spc="-40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 </a:t>
            </a:r>
            <a:r>
              <a:rPr sz="1000" spc="-25" dirty="0">
                <a:latin typeface="Trebuchet MS"/>
                <a:cs typeface="Trebuchet MS"/>
              </a:rPr>
              <a:t>origen</a:t>
            </a:r>
            <a:r>
              <a:rPr sz="1000" spc="-3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animal</a:t>
            </a:r>
            <a:r>
              <a:rPr sz="1000" spc="-3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(bovinos,</a:t>
            </a:r>
            <a:r>
              <a:rPr sz="1000" spc="-40" dirty="0">
                <a:latin typeface="Trebuchet MS"/>
                <a:cs typeface="Trebuchet MS"/>
              </a:rPr>
              <a:t> cerdos, ovinos,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caprinos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y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todas</a:t>
            </a:r>
            <a:r>
              <a:rPr sz="1000" spc="-50" dirty="0">
                <a:latin typeface="Trebuchet MS"/>
                <a:cs typeface="Trebuchet MS"/>
              </a:rPr>
              <a:t> las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especies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de </a:t>
            </a:r>
            <a:r>
              <a:rPr sz="1000" spc="-20" dirty="0">
                <a:latin typeface="Trebuchet MS"/>
                <a:cs typeface="Trebuchet MS"/>
              </a:rPr>
              <a:t>ungulados)</a:t>
            </a:r>
            <a:r>
              <a:rPr sz="1000" spc="-40" dirty="0">
                <a:latin typeface="Trebuchet MS"/>
                <a:cs typeface="Trebuchet MS"/>
              </a:rPr>
              <a:t> susceptibles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40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ser</a:t>
            </a:r>
            <a:r>
              <a:rPr sz="1000" spc="-35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portadores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80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enfermedades.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20166" y="2946275"/>
            <a:ext cx="2063750" cy="60960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2200"/>
              </a:lnSpc>
              <a:spcBef>
                <a:spcPts val="340"/>
              </a:spcBef>
            </a:pPr>
            <a:r>
              <a:rPr sz="2000" spc="-65" dirty="0">
                <a:solidFill>
                  <a:srgbClr val="235981"/>
                </a:solidFill>
                <a:latin typeface="Trebuchet MS"/>
                <a:cs typeface="Trebuchet MS"/>
              </a:rPr>
              <a:t>Todos</a:t>
            </a:r>
            <a:r>
              <a:rPr sz="2000" spc="-145" dirty="0">
                <a:solidFill>
                  <a:srgbClr val="235981"/>
                </a:solidFill>
                <a:latin typeface="Trebuchet MS"/>
                <a:cs typeface="Trebuchet MS"/>
              </a:rPr>
              <a:t> </a:t>
            </a:r>
            <a:r>
              <a:rPr sz="2000" spc="-50" dirty="0">
                <a:solidFill>
                  <a:srgbClr val="235981"/>
                </a:solidFill>
                <a:latin typeface="Trebuchet MS"/>
                <a:cs typeface="Trebuchet MS"/>
              </a:rPr>
              <a:t>los</a:t>
            </a:r>
            <a:r>
              <a:rPr sz="2000" spc="-145" dirty="0">
                <a:solidFill>
                  <a:srgbClr val="235981"/>
                </a:solidFill>
                <a:latin typeface="Trebuchet MS"/>
                <a:cs typeface="Trebuchet MS"/>
              </a:rPr>
              <a:t> </a:t>
            </a:r>
            <a:r>
              <a:rPr sz="2000" spc="-80" dirty="0">
                <a:solidFill>
                  <a:srgbClr val="235981"/>
                </a:solidFill>
                <a:latin typeface="Trebuchet MS"/>
                <a:cs typeface="Trebuchet MS"/>
              </a:rPr>
              <a:t>pasajeros </a:t>
            </a:r>
            <a:r>
              <a:rPr sz="2000" spc="-30" dirty="0">
                <a:solidFill>
                  <a:srgbClr val="235981"/>
                </a:solidFill>
                <a:latin typeface="Trebuchet MS"/>
                <a:cs typeface="Trebuchet MS"/>
              </a:rPr>
              <a:t>pueden</a:t>
            </a:r>
            <a:r>
              <a:rPr sz="2000" spc="-135" dirty="0">
                <a:solidFill>
                  <a:srgbClr val="235981"/>
                </a:solidFill>
                <a:latin typeface="Trebuchet MS"/>
                <a:cs typeface="Trebuchet MS"/>
              </a:rPr>
              <a:t> </a:t>
            </a:r>
            <a:r>
              <a:rPr sz="2000" b="1" spc="-45" dirty="0">
                <a:solidFill>
                  <a:srgbClr val="235981"/>
                </a:solidFill>
                <a:latin typeface="Tahoma"/>
                <a:cs typeface="Tahoma"/>
              </a:rPr>
              <a:t>importar: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11993" y="4578579"/>
            <a:ext cx="220027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5" dirty="0">
                <a:latin typeface="Trebuchet MS"/>
                <a:cs typeface="Trebuchet MS"/>
              </a:rPr>
              <a:t>Efectos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personales,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los</a:t>
            </a:r>
            <a:r>
              <a:rPr sz="1000" spc="-45" dirty="0">
                <a:latin typeface="Trebuchet MS"/>
                <a:cs typeface="Trebuchet MS"/>
              </a:rPr>
              <a:t> cuales</a:t>
            </a:r>
            <a:r>
              <a:rPr sz="1000" spc="-40" dirty="0">
                <a:latin typeface="Trebuchet MS"/>
                <a:cs typeface="Trebuchet MS"/>
              </a:rPr>
              <a:t> </a:t>
            </a:r>
            <a:r>
              <a:rPr sz="1000" dirty="0">
                <a:latin typeface="Trebuchet MS"/>
                <a:cs typeface="Trebuchet MS"/>
              </a:rPr>
              <a:t>no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pagarán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11993" y="4730979"/>
            <a:ext cx="112331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35" dirty="0">
                <a:latin typeface="Trebuchet MS"/>
                <a:cs typeface="Trebuchet MS"/>
              </a:rPr>
              <a:t>derechos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aduana.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981431" y="2037944"/>
            <a:ext cx="2447925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4925">
              <a:lnSpc>
                <a:spcPct val="100000"/>
              </a:lnSpc>
              <a:spcBef>
                <a:spcPts val="100"/>
              </a:spcBef>
            </a:pPr>
            <a:r>
              <a:rPr sz="1000" spc="-35" dirty="0">
                <a:latin typeface="Trebuchet MS"/>
                <a:cs typeface="Trebuchet MS"/>
              </a:rPr>
              <a:t>Productos</a:t>
            </a:r>
            <a:r>
              <a:rPr sz="1000" spc="-10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farmacéuticos</a:t>
            </a:r>
            <a:r>
              <a:rPr sz="1000" spc="-10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elaborados,</a:t>
            </a:r>
            <a:r>
              <a:rPr sz="1000" spc="-10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sillas</a:t>
            </a:r>
            <a:r>
              <a:rPr sz="1000" spc="-1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de </a:t>
            </a:r>
            <a:r>
              <a:rPr sz="1000" spc="-55" dirty="0">
                <a:latin typeface="Trebuchet MS"/>
                <a:cs typeface="Trebuchet MS"/>
              </a:rPr>
              <a:t>ruedas,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libros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60" dirty="0">
                <a:latin typeface="Trebuchet MS"/>
                <a:cs typeface="Trebuchet MS"/>
              </a:rPr>
              <a:t>científicos,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60" dirty="0">
                <a:latin typeface="Trebuchet MS"/>
                <a:cs typeface="Trebuchet MS"/>
              </a:rPr>
              <a:t>técnicos,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65" dirty="0">
                <a:latin typeface="Trebuchet MS"/>
                <a:cs typeface="Trebuchet MS"/>
              </a:rPr>
              <a:t>arte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y </a:t>
            </a:r>
            <a:r>
              <a:rPr sz="1000" spc="-70" dirty="0">
                <a:latin typeface="Trebuchet MS"/>
                <a:cs typeface="Trebuchet MS"/>
              </a:rPr>
              <a:t>literatura;</a:t>
            </a:r>
            <a:r>
              <a:rPr sz="1000" spc="-25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partituras</a:t>
            </a:r>
            <a:r>
              <a:rPr sz="1000" spc="-20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musicales;</a:t>
            </a:r>
            <a:r>
              <a:rPr sz="1000" spc="-20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discos,</a:t>
            </a:r>
            <a:r>
              <a:rPr sz="1000" spc="-20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cintas </a:t>
            </a:r>
            <a:r>
              <a:rPr sz="1000" spc="-40" dirty="0">
                <a:latin typeface="Trebuchet MS"/>
                <a:cs typeface="Trebuchet MS"/>
              </a:rPr>
              <a:t>magnetofónicas,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vistas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70" dirty="0">
                <a:latin typeface="Trebuchet MS"/>
                <a:cs typeface="Trebuchet MS"/>
              </a:rPr>
              <a:t>fijas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y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películas </a:t>
            </a:r>
            <a:r>
              <a:rPr sz="1000" spc="-45" dirty="0">
                <a:latin typeface="Trebuchet MS"/>
                <a:cs typeface="Trebuchet MS"/>
              </a:rPr>
              <a:t>cinematográficas</a:t>
            </a:r>
            <a:r>
              <a:rPr sz="1000" spc="-2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para</a:t>
            </a:r>
            <a:r>
              <a:rPr sz="1000" spc="-20" dirty="0">
                <a:latin typeface="Trebuchet MS"/>
                <a:cs typeface="Trebuchet MS"/>
              </a:rPr>
              <a:t> </a:t>
            </a:r>
            <a:r>
              <a:rPr sz="1000" spc="-60" dirty="0">
                <a:latin typeface="Trebuchet MS"/>
                <a:cs typeface="Trebuchet MS"/>
              </a:rPr>
              <a:t>la</a:t>
            </a:r>
            <a:r>
              <a:rPr sz="1000" spc="-25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enseñanza;</a:t>
            </a:r>
            <a:r>
              <a:rPr sz="1000" spc="-20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prótesis, </a:t>
            </a:r>
            <a:r>
              <a:rPr sz="1000" spc="-25" dirty="0">
                <a:latin typeface="Trebuchet MS"/>
                <a:cs typeface="Trebuchet MS"/>
              </a:rPr>
              <a:t>cuando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reemplacen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dirty="0">
                <a:latin typeface="Trebuchet MS"/>
                <a:cs typeface="Trebuchet MS"/>
              </a:rPr>
              <a:t>o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sustituyan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dirty="0">
                <a:latin typeface="Trebuchet MS"/>
                <a:cs typeface="Trebuchet MS"/>
              </a:rPr>
              <a:t>un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órgano</a:t>
            </a:r>
            <a:endParaRPr sz="10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</a:pPr>
            <a:r>
              <a:rPr sz="1000" dirty="0">
                <a:latin typeface="Trebuchet MS"/>
                <a:cs typeface="Trebuchet MS"/>
              </a:rPr>
              <a:t>o</a:t>
            </a:r>
            <a:r>
              <a:rPr sz="1000" spc="-70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parte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100" dirty="0">
                <a:latin typeface="Trebuchet MS"/>
                <a:cs typeface="Trebuchet MS"/>
              </a:rPr>
              <a:t>él;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y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los</a:t>
            </a:r>
            <a:r>
              <a:rPr sz="1000" spc="-70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equipos,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libros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dirty="0">
                <a:latin typeface="Trebuchet MS"/>
                <a:cs typeface="Trebuchet MS"/>
              </a:rPr>
              <a:t>o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materiales </a:t>
            </a:r>
            <a:r>
              <a:rPr sz="1000" spc="-30" dirty="0">
                <a:latin typeface="Trebuchet MS"/>
                <a:cs typeface="Trebuchet MS"/>
              </a:rPr>
              <a:t>destinados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para </a:t>
            </a:r>
            <a:r>
              <a:rPr sz="1000" spc="-10" dirty="0">
                <a:latin typeface="Trebuchet MS"/>
                <a:cs typeface="Trebuchet MS"/>
              </a:rPr>
              <a:t>ciegos.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981431" y="3561944"/>
            <a:ext cx="257619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000" spc="-40" dirty="0">
                <a:latin typeface="Trebuchet MS"/>
                <a:cs typeface="Trebuchet MS"/>
              </a:rPr>
              <a:t>Los</a:t>
            </a:r>
            <a:r>
              <a:rPr sz="1000" spc="-20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productos,</a:t>
            </a:r>
            <a:r>
              <a:rPr sz="1000" spc="-20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que</a:t>
            </a:r>
            <a:r>
              <a:rPr sz="1000" spc="-1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como</a:t>
            </a:r>
            <a:r>
              <a:rPr sz="1000" spc="-20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importación</a:t>
            </a:r>
            <a:r>
              <a:rPr sz="1000" spc="-1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temporal, </a:t>
            </a:r>
            <a:r>
              <a:rPr sz="1000" spc="-70" dirty="0">
                <a:latin typeface="Trebuchet MS"/>
                <a:cs typeface="Trebuchet MS"/>
              </a:rPr>
              <a:t>traen</a:t>
            </a:r>
            <a:r>
              <a:rPr sz="1000" spc="-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los</a:t>
            </a:r>
            <a:r>
              <a:rPr sz="1000" spc="-15" dirty="0">
                <a:latin typeface="Trebuchet MS"/>
                <a:cs typeface="Trebuchet MS"/>
              </a:rPr>
              <a:t> </a:t>
            </a:r>
            <a:r>
              <a:rPr sz="1000" spc="-55" dirty="0">
                <a:latin typeface="Trebuchet MS"/>
                <a:cs typeface="Trebuchet MS"/>
              </a:rPr>
              <a:t>extranjeros</a:t>
            </a:r>
            <a:r>
              <a:rPr sz="1000" spc="-5" dirty="0">
                <a:latin typeface="Trebuchet MS"/>
                <a:cs typeface="Trebuchet MS"/>
              </a:rPr>
              <a:t> </a:t>
            </a:r>
            <a:r>
              <a:rPr sz="1000" spc="-60" dirty="0">
                <a:latin typeface="Trebuchet MS"/>
                <a:cs typeface="Trebuchet MS"/>
              </a:rPr>
              <a:t>en</a:t>
            </a:r>
            <a:r>
              <a:rPr sz="1000" spc="-5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su</a:t>
            </a:r>
            <a:r>
              <a:rPr sz="1000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condición</a:t>
            </a:r>
            <a:r>
              <a:rPr sz="1000" spc="-5" dirty="0">
                <a:latin typeface="Trebuchet MS"/>
                <a:cs typeface="Trebuchet MS"/>
              </a:rPr>
              <a:t> </a:t>
            </a:r>
            <a:r>
              <a:rPr sz="1000" spc="-80" dirty="0">
                <a:latin typeface="Trebuchet MS"/>
                <a:cs typeface="Trebuchet MS"/>
              </a:rPr>
              <a:t>de</a:t>
            </a:r>
            <a:r>
              <a:rPr sz="1000" spc="5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artistas, </a:t>
            </a:r>
            <a:r>
              <a:rPr sz="1000" spc="-50" dirty="0">
                <a:latin typeface="Trebuchet MS"/>
                <a:cs typeface="Trebuchet MS"/>
              </a:rPr>
              <a:t>deportistas,</a:t>
            </a:r>
            <a:r>
              <a:rPr sz="1000" spc="5" dirty="0">
                <a:latin typeface="Trebuchet MS"/>
                <a:cs typeface="Trebuchet MS"/>
              </a:rPr>
              <a:t> </a:t>
            </a:r>
            <a:r>
              <a:rPr sz="1000" spc="-55" dirty="0">
                <a:latin typeface="Trebuchet MS"/>
                <a:cs typeface="Trebuchet MS"/>
              </a:rPr>
              <a:t>especialistas,</a:t>
            </a:r>
            <a:r>
              <a:rPr sz="1000" spc="10" dirty="0">
                <a:latin typeface="Trebuchet MS"/>
                <a:cs typeface="Trebuchet MS"/>
              </a:rPr>
              <a:t> </a:t>
            </a:r>
            <a:r>
              <a:rPr sz="1000" spc="-65" dirty="0">
                <a:latin typeface="Trebuchet MS"/>
                <a:cs typeface="Trebuchet MS"/>
              </a:rPr>
              <a:t>científicos,</a:t>
            </a:r>
            <a:r>
              <a:rPr sz="1000" spc="10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periodistas </a:t>
            </a:r>
            <a:r>
              <a:rPr sz="1000" spc="-25" dirty="0">
                <a:latin typeface="Trebuchet MS"/>
                <a:cs typeface="Trebuchet MS"/>
              </a:rPr>
              <a:t>y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60" dirty="0">
                <a:latin typeface="Trebuchet MS"/>
                <a:cs typeface="Trebuchet MS"/>
              </a:rPr>
              <a:t>cineastas,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los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pasajeros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en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tránsito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y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aquellas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981431" y="4171544"/>
            <a:ext cx="243586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latin typeface="Trebuchet MS"/>
                <a:cs typeface="Trebuchet MS"/>
              </a:rPr>
              <a:t>personas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que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arriban</a:t>
            </a:r>
            <a:r>
              <a:rPr sz="1000" spc="-60" dirty="0">
                <a:latin typeface="Trebuchet MS"/>
                <a:cs typeface="Trebuchet MS"/>
              </a:rPr>
              <a:t> al </a:t>
            </a:r>
            <a:r>
              <a:rPr sz="1000" spc="-35" dirty="0">
                <a:latin typeface="Trebuchet MS"/>
                <a:cs typeface="Trebuchet MS"/>
              </a:rPr>
              <a:t>país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en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circunstancias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981431" y="4323944"/>
            <a:ext cx="59182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0" dirty="0">
                <a:latin typeface="Trebuchet MS"/>
                <a:cs typeface="Trebuchet MS"/>
              </a:rPr>
              <a:t>especiales.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06278" y="6826860"/>
            <a:ext cx="226695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latin typeface="Trebuchet MS"/>
                <a:cs typeface="Trebuchet MS"/>
              </a:rPr>
              <a:t>Los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menores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65" dirty="0">
                <a:latin typeface="Trebuchet MS"/>
                <a:cs typeface="Trebuchet MS"/>
              </a:rPr>
              <a:t>edad,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siempre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que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tengan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06278" y="6979260"/>
            <a:ext cx="236791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spc="-30" dirty="0">
                <a:latin typeface="Trebuchet MS"/>
                <a:cs typeface="Trebuchet MS"/>
              </a:rPr>
              <a:t>cumplidos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los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diez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55" dirty="0">
                <a:latin typeface="Trebuchet MS"/>
                <a:cs typeface="Trebuchet MS"/>
              </a:rPr>
              <a:t>(10)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años, </a:t>
            </a:r>
            <a:r>
              <a:rPr sz="1000" spc="-45" dirty="0">
                <a:latin typeface="Trebuchet MS"/>
                <a:cs typeface="Trebuchet MS"/>
              </a:rPr>
              <a:t>tienen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derecho </a:t>
            </a:r>
            <a:r>
              <a:rPr sz="1000" spc="-55" dirty="0">
                <a:latin typeface="Trebuchet MS"/>
                <a:cs typeface="Trebuchet MS"/>
              </a:rPr>
              <a:t>a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importar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artículos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hasta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65" dirty="0">
                <a:latin typeface="Trebuchet MS"/>
                <a:cs typeface="Trebuchet MS"/>
              </a:rPr>
              <a:t>el</a:t>
            </a:r>
            <a:r>
              <a:rPr sz="1000" spc="-55" dirty="0">
                <a:latin typeface="Trebuchet MS"/>
                <a:cs typeface="Trebuchet MS"/>
              </a:rPr>
              <a:t> límite </a:t>
            </a:r>
            <a:r>
              <a:rPr sz="1000" spc="-45" dirty="0">
                <a:latin typeface="Trebuchet MS"/>
                <a:cs typeface="Trebuchet MS"/>
              </a:rPr>
              <a:t>del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valor establecido.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51" name="object 51"/>
          <p:cNvSpPr txBox="1">
            <a:spLocks noGrp="1"/>
          </p:cNvSpPr>
          <p:nvPr>
            <p:ph type="title"/>
          </p:nvPr>
        </p:nvSpPr>
        <p:spPr>
          <a:xfrm>
            <a:off x="3970219" y="273080"/>
            <a:ext cx="249301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35" dirty="0"/>
              <a:t>Se</a:t>
            </a:r>
            <a:r>
              <a:rPr sz="2000" spc="-145" dirty="0"/>
              <a:t> </a:t>
            </a:r>
            <a:r>
              <a:rPr sz="2000" spc="-65" dirty="0"/>
              <a:t>encuentran</a:t>
            </a:r>
            <a:r>
              <a:rPr sz="2000" spc="-145" dirty="0"/>
              <a:t> </a:t>
            </a:r>
            <a:r>
              <a:rPr sz="2000" b="1" spc="-125" dirty="0">
                <a:latin typeface="Tahoma"/>
                <a:cs typeface="Tahoma"/>
              </a:rPr>
              <a:t>exentos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970219" y="527080"/>
            <a:ext cx="2362200" cy="1231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270"/>
              </a:lnSpc>
              <a:spcBef>
                <a:spcPts val="100"/>
              </a:spcBef>
            </a:pPr>
            <a:r>
              <a:rPr sz="2000" spc="-75" dirty="0">
                <a:solidFill>
                  <a:srgbClr val="235981"/>
                </a:solidFill>
                <a:latin typeface="Trebuchet MS"/>
                <a:cs typeface="Trebuchet MS"/>
              </a:rPr>
              <a:t>del</a:t>
            </a:r>
            <a:r>
              <a:rPr sz="2000" spc="-155" dirty="0">
                <a:solidFill>
                  <a:srgbClr val="235981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235981"/>
                </a:solidFill>
                <a:latin typeface="Trebuchet MS"/>
                <a:cs typeface="Trebuchet MS"/>
              </a:rPr>
              <a:t>pago</a:t>
            </a:r>
            <a:r>
              <a:rPr sz="2000" spc="-150" dirty="0">
                <a:solidFill>
                  <a:srgbClr val="235981"/>
                </a:solidFill>
                <a:latin typeface="Trebuchet MS"/>
                <a:cs typeface="Trebuchet MS"/>
              </a:rPr>
              <a:t> </a:t>
            </a:r>
            <a:r>
              <a:rPr sz="2000" spc="-50" dirty="0">
                <a:solidFill>
                  <a:srgbClr val="235981"/>
                </a:solidFill>
                <a:latin typeface="Trebuchet MS"/>
                <a:cs typeface="Trebuchet MS"/>
              </a:rPr>
              <a:t>de</a:t>
            </a:r>
            <a:r>
              <a:rPr sz="2000" spc="-155" dirty="0">
                <a:solidFill>
                  <a:srgbClr val="235981"/>
                </a:solidFill>
                <a:latin typeface="Trebuchet MS"/>
                <a:cs typeface="Trebuchet MS"/>
              </a:rPr>
              <a:t> </a:t>
            </a:r>
            <a:r>
              <a:rPr sz="2000" spc="-70" dirty="0">
                <a:solidFill>
                  <a:srgbClr val="235981"/>
                </a:solidFill>
                <a:latin typeface="Trebuchet MS"/>
                <a:cs typeface="Trebuchet MS"/>
              </a:rPr>
              <a:t>derechos:</a:t>
            </a:r>
            <a:endParaRPr sz="2000">
              <a:latin typeface="Trebuchet MS"/>
              <a:cs typeface="Trebuchet MS"/>
            </a:endParaRPr>
          </a:p>
          <a:p>
            <a:pPr marR="481965" algn="ctr">
              <a:lnSpc>
                <a:spcPts val="3829"/>
              </a:lnSpc>
            </a:pPr>
            <a:r>
              <a:rPr sz="3300" b="1" spc="-325" dirty="0">
                <a:solidFill>
                  <a:srgbClr val="235981"/>
                </a:solidFill>
                <a:latin typeface="Tahoma"/>
                <a:cs typeface="Tahoma"/>
              </a:rPr>
              <a:t>$</a:t>
            </a:r>
            <a:endParaRPr sz="3300">
              <a:latin typeface="Tahoma"/>
              <a:cs typeface="Tahoma"/>
            </a:endParaRPr>
          </a:p>
          <a:p>
            <a:pPr marL="23495">
              <a:lnSpc>
                <a:spcPct val="100000"/>
              </a:lnSpc>
              <a:spcBef>
                <a:spcPts val="2195"/>
              </a:spcBef>
            </a:pPr>
            <a:r>
              <a:rPr sz="1000" spc="-35" dirty="0">
                <a:latin typeface="Trebuchet MS"/>
                <a:cs typeface="Trebuchet MS"/>
              </a:rPr>
              <a:t>Hasta</a:t>
            </a:r>
            <a:r>
              <a:rPr sz="1000" spc="-7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10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kilogramos</a:t>
            </a:r>
            <a:r>
              <a:rPr sz="1000" spc="-70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medicamentos.</a:t>
            </a:r>
            <a:endParaRPr sz="1000">
              <a:latin typeface="Trebuchet MS"/>
              <a:cs typeface="Trebuchet MS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6920022" y="4714049"/>
            <a:ext cx="326390" cy="321310"/>
            <a:chOff x="6920022" y="4714049"/>
            <a:chExt cx="326390" cy="321310"/>
          </a:xfrm>
        </p:grpSpPr>
        <p:sp>
          <p:nvSpPr>
            <p:cNvPr id="54" name="object 54"/>
            <p:cNvSpPr/>
            <p:nvPr/>
          </p:nvSpPr>
          <p:spPr>
            <a:xfrm>
              <a:off x="6920022" y="4780033"/>
              <a:ext cx="231140" cy="255270"/>
            </a:xfrm>
            <a:custGeom>
              <a:avLst/>
              <a:gdLst/>
              <a:ahLst/>
              <a:cxnLst/>
              <a:rect l="l" t="t" r="r" b="b"/>
              <a:pathLst>
                <a:path w="231140" h="255270">
                  <a:moveTo>
                    <a:pt x="151399" y="0"/>
                  </a:moveTo>
                  <a:lnTo>
                    <a:pt x="143715" y="2793"/>
                  </a:lnTo>
                  <a:lnTo>
                    <a:pt x="133365" y="24955"/>
                  </a:lnTo>
                  <a:lnTo>
                    <a:pt x="96432" y="25178"/>
                  </a:lnTo>
                  <a:lnTo>
                    <a:pt x="61838" y="36815"/>
                  </a:lnTo>
                  <a:lnTo>
                    <a:pt x="32359" y="58861"/>
                  </a:lnTo>
                  <a:lnTo>
                    <a:pt x="10772" y="90309"/>
                  </a:lnTo>
                  <a:lnTo>
                    <a:pt x="0" y="134934"/>
                  </a:lnTo>
                  <a:lnTo>
                    <a:pt x="6928" y="178706"/>
                  </a:lnTo>
                  <a:lnTo>
                    <a:pt x="29762" y="216684"/>
                  </a:lnTo>
                  <a:lnTo>
                    <a:pt x="66702" y="243928"/>
                  </a:lnTo>
                  <a:lnTo>
                    <a:pt x="111321" y="254715"/>
                  </a:lnTo>
                  <a:lnTo>
                    <a:pt x="155090" y="247796"/>
                  </a:lnTo>
                  <a:lnTo>
                    <a:pt x="193070" y="224969"/>
                  </a:lnTo>
                  <a:lnTo>
                    <a:pt x="220322" y="188036"/>
                  </a:lnTo>
                  <a:lnTo>
                    <a:pt x="227766" y="161264"/>
                  </a:lnTo>
                  <a:lnTo>
                    <a:pt x="197779" y="161264"/>
                  </a:lnTo>
                  <a:lnTo>
                    <a:pt x="189296" y="160324"/>
                  </a:lnTo>
                  <a:lnTo>
                    <a:pt x="187949" y="159943"/>
                  </a:lnTo>
                  <a:lnTo>
                    <a:pt x="181853" y="157098"/>
                  </a:lnTo>
                  <a:lnTo>
                    <a:pt x="178755" y="151930"/>
                  </a:lnTo>
                  <a:lnTo>
                    <a:pt x="179377" y="146291"/>
                  </a:lnTo>
                  <a:lnTo>
                    <a:pt x="179109" y="130362"/>
                  </a:lnTo>
                  <a:lnTo>
                    <a:pt x="174978" y="115074"/>
                  </a:lnTo>
                  <a:lnTo>
                    <a:pt x="167306" y="101224"/>
                  </a:lnTo>
                  <a:lnTo>
                    <a:pt x="156415" y="89611"/>
                  </a:lnTo>
                  <a:lnTo>
                    <a:pt x="150942" y="85102"/>
                  </a:lnTo>
                  <a:lnTo>
                    <a:pt x="150167" y="77000"/>
                  </a:lnTo>
                  <a:lnTo>
                    <a:pt x="159197" y="66065"/>
                  </a:lnTo>
                  <a:lnTo>
                    <a:pt x="167312" y="65277"/>
                  </a:lnTo>
                  <a:lnTo>
                    <a:pt x="202509" y="65277"/>
                  </a:lnTo>
                  <a:lnTo>
                    <a:pt x="191582" y="52095"/>
                  </a:lnTo>
                  <a:lnTo>
                    <a:pt x="201919" y="29921"/>
                  </a:lnTo>
                  <a:lnTo>
                    <a:pt x="199125" y="22250"/>
                  </a:lnTo>
                  <a:lnTo>
                    <a:pt x="151399" y="0"/>
                  </a:lnTo>
                  <a:close/>
                </a:path>
                <a:path w="231140" h="255270">
                  <a:moveTo>
                    <a:pt x="202509" y="65277"/>
                  </a:moveTo>
                  <a:lnTo>
                    <a:pt x="167312" y="65277"/>
                  </a:lnTo>
                  <a:lnTo>
                    <a:pt x="172760" y="69799"/>
                  </a:lnTo>
                  <a:lnTo>
                    <a:pt x="188168" y="86110"/>
                  </a:lnTo>
                  <a:lnTo>
                    <a:pt x="198905" y="105371"/>
                  </a:lnTo>
                  <a:lnTo>
                    <a:pt x="204605" y="126681"/>
                  </a:lnTo>
                  <a:lnTo>
                    <a:pt x="204904" y="149136"/>
                  </a:lnTo>
                  <a:lnTo>
                    <a:pt x="204116" y="156184"/>
                  </a:lnTo>
                  <a:lnTo>
                    <a:pt x="197779" y="161264"/>
                  </a:lnTo>
                  <a:lnTo>
                    <a:pt x="227766" y="161264"/>
                  </a:lnTo>
                  <a:lnTo>
                    <a:pt x="230542" y="151284"/>
                  </a:lnTo>
                  <a:lnTo>
                    <a:pt x="228483" y="114527"/>
                  </a:lnTo>
                  <a:lnTo>
                    <a:pt x="215159" y="80538"/>
                  </a:lnTo>
                  <a:lnTo>
                    <a:pt x="202509" y="65277"/>
                  </a:lnTo>
                  <a:close/>
                </a:path>
              </a:pathLst>
            </a:custGeom>
            <a:solidFill>
              <a:srgbClr val="EA00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090939" y="4714049"/>
              <a:ext cx="155049" cy="128564"/>
            </a:xfrm>
            <a:prstGeom prst="rect">
              <a:avLst/>
            </a:prstGeom>
          </p:spPr>
        </p:pic>
      </p:grpSp>
      <p:grpSp>
        <p:nvGrpSpPr>
          <p:cNvPr id="56" name="object 56"/>
          <p:cNvGrpSpPr/>
          <p:nvPr/>
        </p:nvGrpSpPr>
        <p:grpSpPr>
          <a:xfrm>
            <a:off x="6858947" y="481309"/>
            <a:ext cx="252095" cy="316230"/>
            <a:chOff x="6858947" y="481309"/>
            <a:chExt cx="252095" cy="316230"/>
          </a:xfrm>
        </p:grpSpPr>
        <p:pic>
          <p:nvPicPr>
            <p:cNvPr id="57" name="object 5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969439" y="646046"/>
              <a:ext cx="141477" cy="151091"/>
            </a:xfrm>
            <a:prstGeom prst="rect">
              <a:avLst/>
            </a:prstGeom>
          </p:spPr>
        </p:pic>
        <p:sp>
          <p:nvSpPr>
            <p:cNvPr id="58" name="object 58"/>
            <p:cNvSpPr/>
            <p:nvPr/>
          </p:nvSpPr>
          <p:spPr>
            <a:xfrm>
              <a:off x="6858947" y="481309"/>
              <a:ext cx="204470" cy="269875"/>
            </a:xfrm>
            <a:custGeom>
              <a:avLst/>
              <a:gdLst/>
              <a:ahLst/>
              <a:cxnLst/>
              <a:rect l="l" t="t" r="r" b="b"/>
              <a:pathLst>
                <a:path w="204470" h="269875">
                  <a:moveTo>
                    <a:pt x="163322" y="0"/>
                  </a:moveTo>
                  <a:lnTo>
                    <a:pt x="4445" y="22885"/>
                  </a:lnTo>
                  <a:lnTo>
                    <a:pt x="1676" y="23825"/>
                  </a:lnTo>
                  <a:lnTo>
                    <a:pt x="0" y="25933"/>
                  </a:lnTo>
                  <a:lnTo>
                    <a:pt x="25" y="225755"/>
                  </a:lnTo>
                  <a:lnTo>
                    <a:pt x="4305" y="236717"/>
                  </a:lnTo>
                  <a:lnTo>
                    <a:pt x="15378" y="252549"/>
                  </a:lnTo>
                  <a:lnTo>
                    <a:pt x="30048" y="265985"/>
                  </a:lnTo>
                  <a:lnTo>
                    <a:pt x="45123" y="269760"/>
                  </a:lnTo>
                  <a:lnTo>
                    <a:pt x="134150" y="251510"/>
                  </a:lnTo>
                  <a:lnTo>
                    <a:pt x="131953" y="250405"/>
                  </a:lnTo>
                  <a:lnTo>
                    <a:pt x="129552" y="248665"/>
                  </a:lnTo>
                  <a:lnTo>
                    <a:pt x="124358" y="239674"/>
                  </a:lnTo>
                  <a:lnTo>
                    <a:pt x="126022" y="232384"/>
                  </a:lnTo>
                  <a:lnTo>
                    <a:pt x="126415" y="230733"/>
                  </a:lnTo>
                  <a:lnTo>
                    <a:pt x="126517" y="230149"/>
                  </a:lnTo>
                  <a:lnTo>
                    <a:pt x="125907" y="227926"/>
                  </a:lnTo>
                  <a:lnTo>
                    <a:pt x="125539" y="227469"/>
                  </a:lnTo>
                  <a:lnTo>
                    <a:pt x="119291" y="220725"/>
                  </a:lnTo>
                  <a:lnTo>
                    <a:pt x="119278" y="207835"/>
                  </a:lnTo>
                  <a:lnTo>
                    <a:pt x="125539" y="201104"/>
                  </a:lnTo>
                  <a:lnTo>
                    <a:pt x="125920" y="200647"/>
                  </a:lnTo>
                  <a:lnTo>
                    <a:pt x="126517" y="198450"/>
                  </a:lnTo>
                  <a:lnTo>
                    <a:pt x="126415" y="197865"/>
                  </a:lnTo>
                  <a:lnTo>
                    <a:pt x="124345" y="188925"/>
                  </a:lnTo>
                  <a:lnTo>
                    <a:pt x="130810" y="177749"/>
                  </a:lnTo>
                  <a:lnTo>
                    <a:pt x="144678" y="163868"/>
                  </a:lnTo>
                  <a:lnTo>
                    <a:pt x="155854" y="157416"/>
                  </a:lnTo>
                  <a:lnTo>
                    <a:pt x="169309" y="157416"/>
                  </a:lnTo>
                  <a:lnTo>
                    <a:pt x="174790" y="152349"/>
                  </a:lnTo>
                  <a:lnTo>
                    <a:pt x="204000" y="152349"/>
                  </a:lnTo>
                  <a:lnTo>
                    <a:pt x="204000" y="124383"/>
                  </a:lnTo>
                  <a:lnTo>
                    <a:pt x="70065" y="124383"/>
                  </a:lnTo>
                  <a:lnTo>
                    <a:pt x="70065" y="85483"/>
                  </a:lnTo>
                  <a:lnTo>
                    <a:pt x="171627" y="71373"/>
                  </a:lnTo>
                  <a:lnTo>
                    <a:pt x="204000" y="71373"/>
                  </a:lnTo>
                  <a:lnTo>
                    <a:pt x="204000" y="59321"/>
                  </a:lnTo>
                  <a:lnTo>
                    <a:pt x="41795" y="59321"/>
                  </a:lnTo>
                  <a:lnTo>
                    <a:pt x="20955" y="33921"/>
                  </a:lnTo>
                  <a:lnTo>
                    <a:pt x="174015" y="13017"/>
                  </a:lnTo>
                  <a:lnTo>
                    <a:pt x="163322" y="0"/>
                  </a:lnTo>
                  <a:close/>
                </a:path>
                <a:path w="204470" h="269875">
                  <a:moveTo>
                    <a:pt x="204000" y="152349"/>
                  </a:moveTo>
                  <a:lnTo>
                    <a:pt x="187706" y="152349"/>
                  </a:lnTo>
                  <a:lnTo>
                    <a:pt x="194424" y="158597"/>
                  </a:lnTo>
                  <a:lnTo>
                    <a:pt x="194868" y="158978"/>
                  </a:lnTo>
                  <a:lnTo>
                    <a:pt x="197065" y="159562"/>
                  </a:lnTo>
                  <a:lnTo>
                    <a:pt x="197705" y="159448"/>
                  </a:lnTo>
                  <a:lnTo>
                    <a:pt x="200533" y="158800"/>
                  </a:lnTo>
                  <a:lnTo>
                    <a:pt x="202145" y="158495"/>
                  </a:lnTo>
                  <a:lnTo>
                    <a:pt x="204000" y="158457"/>
                  </a:lnTo>
                  <a:lnTo>
                    <a:pt x="204000" y="152349"/>
                  </a:lnTo>
                  <a:close/>
                </a:path>
                <a:path w="204470" h="269875">
                  <a:moveTo>
                    <a:pt x="169309" y="157416"/>
                  </a:moveTo>
                  <a:lnTo>
                    <a:pt x="155854" y="157416"/>
                  </a:lnTo>
                  <a:lnTo>
                    <a:pt x="164879" y="159461"/>
                  </a:lnTo>
                  <a:lnTo>
                    <a:pt x="165379" y="159550"/>
                  </a:lnTo>
                  <a:lnTo>
                    <a:pt x="166497" y="159270"/>
                  </a:lnTo>
                  <a:lnTo>
                    <a:pt x="167601" y="158965"/>
                  </a:lnTo>
                  <a:lnTo>
                    <a:pt x="168183" y="158457"/>
                  </a:lnTo>
                  <a:lnTo>
                    <a:pt x="169309" y="157416"/>
                  </a:lnTo>
                  <a:close/>
                </a:path>
                <a:path w="204470" h="269875">
                  <a:moveTo>
                    <a:pt x="204000" y="71373"/>
                  </a:moveTo>
                  <a:lnTo>
                    <a:pt x="171627" y="71373"/>
                  </a:lnTo>
                  <a:lnTo>
                    <a:pt x="171627" y="110286"/>
                  </a:lnTo>
                  <a:lnTo>
                    <a:pt x="70065" y="124383"/>
                  </a:lnTo>
                  <a:lnTo>
                    <a:pt x="204000" y="124383"/>
                  </a:lnTo>
                  <a:lnTo>
                    <a:pt x="204000" y="71373"/>
                  </a:lnTo>
                  <a:close/>
                </a:path>
                <a:path w="204470" h="269875">
                  <a:moveTo>
                    <a:pt x="194868" y="38417"/>
                  </a:moveTo>
                  <a:lnTo>
                    <a:pt x="41795" y="59321"/>
                  </a:lnTo>
                  <a:lnTo>
                    <a:pt x="204000" y="59321"/>
                  </a:lnTo>
                  <a:lnTo>
                    <a:pt x="204000" y="49568"/>
                  </a:lnTo>
                  <a:lnTo>
                    <a:pt x="194868" y="38417"/>
                  </a:lnTo>
                  <a:close/>
                </a:path>
              </a:pathLst>
            </a:custGeom>
            <a:solidFill>
              <a:srgbClr val="EA00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9" name="object 59"/>
          <p:cNvGrpSpPr/>
          <p:nvPr/>
        </p:nvGrpSpPr>
        <p:grpSpPr>
          <a:xfrm>
            <a:off x="1086434" y="3771948"/>
            <a:ext cx="1350645" cy="584835"/>
            <a:chOff x="1086434" y="3771948"/>
            <a:chExt cx="1350645" cy="584835"/>
          </a:xfrm>
        </p:grpSpPr>
        <p:sp>
          <p:nvSpPr>
            <p:cNvPr id="60" name="object 60"/>
            <p:cNvSpPr/>
            <p:nvPr/>
          </p:nvSpPr>
          <p:spPr>
            <a:xfrm>
              <a:off x="1086434" y="3961612"/>
              <a:ext cx="1191895" cy="389255"/>
            </a:xfrm>
            <a:custGeom>
              <a:avLst/>
              <a:gdLst/>
              <a:ahLst/>
              <a:cxnLst/>
              <a:rect l="l" t="t" r="r" b="b"/>
              <a:pathLst>
                <a:path w="1191895" h="389254">
                  <a:moveTo>
                    <a:pt x="249313" y="167386"/>
                  </a:moveTo>
                  <a:lnTo>
                    <a:pt x="243547" y="154025"/>
                  </a:lnTo>
                  <a:lnTo>
                    <a:pt x="234302" y="144360"/>
                  </a:lnTo>
                  <a:lnTo>
                    <a:pt x="224536" y="139153"/>
                  </a:lnTo>
                  <a:lnTo>
                    <a:pt x="216623" y="139230"/>
                  </a:lnTo>
                  <a:lnTo>
                    <a:pt x="207860" y="142748"/>
                  </a:lnTo>
                  <a:lnTo>
                    <a:pt x="200177" y="148437"/>
                  </a:lnTo>
                  <a:lnTo>
                    <a:pt x="195554" y="155079"/>
                  </a:lnTo>
                  <a:lnTo>
                    <a:pt x="196227" y="161658"/>
                  </a:lnTo>
                  <a:lnTo>
                    <a:pt x="199986" y="169913"/>
                  </a:lnTo>
                  <a:lnTo>
                    <a:pt x="204177" y="176987"/>
                  </a:lnTo>
                  <a:lnTo>
                    <a:pt x="206159" y="179984"/>
                  </a:lnTo>
                  <a:lnTo>
                    <a:pt x="182079" y="176301"/>
                  </a:lnTo>
                  <a:lnTo>
                    <a:pt x="212953" y="195440"/>
                  </a:lnTo>
                  <a:lnTo>
                    <a:pt x="219646" y="195084"/>
                  </a:lnTo>
                  <a:lnTo>
                    <a:pt x="248780" y="179984"/>
                  </a:lnTo>
                  <a:lnTo>
                    <a:pt x="249313" y="167386"/>
                  </a:lnTo>
                  <a:close/>
                </a:path>
                <a:path w="1191895" h="389254">
                  <a:moveTo>
                    <a:pt x="1191869" y="335254"/>
                  </a:moveTo>
                  <a:lnTo>
                    <a:pt x="1157020" y="323684"/>
                  </a:lnTo>
                  <a:lnTo>
                    <a:pt x="1110894" y="295033"/>
                  </a:lnTo>
                  <a:lnTo>
                    <a:pt x="1068400" y="286194"/>
                  </a:lnTo>
                  <a:lnTo>
                    <a:pt x="1033665" y="286105"/>
                  </a:lnTo>
                  <a:lnTo>
                    <a:pt x="1010856" y="283679"/>
                  </a:lnTo>
                  <a:lnTo>
                    <a:pt x="1011529" y="275043"/>
                  </a:lnTo>
                  <a:lnTo>
                    <a:pt x="1018844" y="259765"/>
                  </a:lnTo>
                  <a:lnTo>
                    <a:pt x="1021969" y="245033"/>
                  </a:lnTo>
                  <a:lnTo>
                    <a:pt x="1010031" y="237947"/>
                  </a:lnTo>
                  <a:lnTo>
                    <a:pt x="959942" y="232587"/>
                  </a:lnTo>
                  <a:lnTo>
                    <a:pt x="914793" y="220675"/>
                  </a:lnTo>
                  <a:lnTo>
                    <a:pt x="875017" y="202628"/>
                  </a:lnTo>
                  <a:lnTo>
                    <a:pt x="841019" y="178854"/>
                  </a:lnTo>
                  <a:lnTo>
                    <a:pt x="813257" y="149771"/>
                  </a:lnTo>
                  <a:lnTo>
                    <a:pt x="813003" y="155232"/>
                  </a:lnTo>
                  <a:lnTo>
                    <a:pt x="814387" y="162496"/>
                  </a:lnTo>
                  <a:lnTo>
                    <a:pt x="814603" y="168706"/>
                  </a:lnTo>
                  <a:lnTo>
                    <a:pt x="810806" y="170992"/>
                  </a:lnTo>
                  <a:lnTo>
                    <a:pt x="768235" y="143852"/>
                  </a:lnTo>
                  <a:lnTo>
                    <a:pt x="723823" y="117944"/>
                  </a:lnTo>
                  <a:lnTo>
                    <a:pt x="677913" y="93649"/>
                  </a:lnTo>
                  <a:lnTo>
                    <a:pt x="630809" y="71348"/>
                  </a:lnTo>
                  <a:lnTo>
                    <a:pt x="582828" y="51409"/>
                  </a:lnTo>
                  <a:lnTo>
                    <a:pt x="534314" y="34213"/>
                  </a:lnTo>
                  <a:lnTo>
                    <a:pt x="485559" y="20129"/>
                  </a:lnTo>
                  <a:lnTo>
                    <a:pt x="436905" y="9537"/>
                  </a:lnTo>
                  <a:lnTo>
                    <a:pt x="388658" y="2794"/>
                  </a:lnTo>
                  <a:lnTo>
                    <a:pt x="332384" y="0"/>
                  </a:lnTo>
                  <a:lnTo>
                    <a:pt x="285965" y="3302"/>
                  </a:lnTo>
                  <a:lnTo>
                    <a:pt x="239649" y="11353"/>
                  </a:lnTo>
                  <a:lnTo>
                    <a:pt x="183718" y="22796"/>
                  </a:lnTo>
                  <a:lnTo>
                    <a:pt x="113753" y="42608"/>
                  </a:lnTo>
                  <a:lnTo>
                    <a:pt x="71691" y="65925"/>
                  </a:lnTo>
                  <a:lnTo>
                    <a:pt x="26123" y="115341"/>
                  </a:lnTo>
                  <a:lnTo>
                    <a:pt x="0" y="137515"/>
                  </a:lnTo>
                  <a:lnTo>
                    <a:pt x="33985" y="145961"/>
                  </a:lnTo>
                  <a:lnTo>
                    <a:pt x="68148" y="143192"/>
                  </a:lnTo>
                  <a:lnTo>
                    <a:pt x="102349" y="132003"/>
                  </a:lnTo>
                  <a:lnTo>
                    <a:pt x="136474" y="115176"/>
                  </a:lnTo>
                  <a:lnTo>
                    <a:pt x="203923" y="75742"/>
                  </a:lnTo>
                  <a:lnTo>
                    <a:pt x="236982" y="58712"/>
                  </a:lnTo>
                  <a:lnTo>
                    <a:pt x="269417" y="47180"/>
                  </a:lnTo>
                  <a:lnTo>
                    <a:pt x="301091" y="43942"/>
                  </a:lnTo>
                  <a:lnTo>
                    <a:pt x="331876" y="51777"/>
                  </a:lnTo>
                  <a:lnTo>
                    <a:pt x="361632" y="73456"/>
                  </a:lnTo>
                  <a:lnTo>
                    <a:pt x="349326" y="78587"/>
                  </a:lnTo>
                  <a:lnTo>
                    <a:pt x="336994" y="82118"/>
                  </a:lnTo>
                  <a:lnTo>
                    <a:pt x="322922" y="84480"/>
                  </a:lnTo>
                  <a:lnTo>
                    <a:pt x="305384" y="86067"/>
                  </a:lnTo>
                  <a:lnTo>
                    <a:pt x="320078" y="99644"/>
                  </a:lnTo>
                  <a:lnTo>
                    <a:pt x="336194" y="107137"/>
                  </a:lnTo>
                  <a:lnTo>
                    <a:pt x="354050" y="111442"/>
                  </a:lnTo>
                  <a:lnTo>
                    <a:pt x="373964" y="115468"/>
                  </a:lnTo>
                  <a:lnTo>
                    <a:pt x="402082" y="117690"/>
                  </a:lnTo>
                  <a:lnTo>
                    <a:pt x="434987" y="117106"/>
                  </a:lnTo>
                  <a:lnTo>
                    <a:pt x="467182" y="119380"/>
                  </a:lnTo>
                  <a:lnTo>
                    <a:pt x="493179" y="130162"/>
                  </a:lnTo>
                  <a:lnTo>
                    <a:pt x="519912" y="153136"/>
                  </a:lnTo>
                  <a:lnTo>
                    <a:pt x="546773" y="173253"/>
                  </a:lnTo>
                  <a:lnTo>
                    <a:pt x="578281" y="185305"/>
                  </a:lnTo>
                  <a:lnTo>
                    <a:pt x="618921" y="184061"/>
                  </a:lnTo>
                  <a:lnTo>
                    <a:pt x="671868" y="183019"/>
                  </a:lnTo>
                  <a:lnTo>
                    <a:pt x="700125" y="201777"/>
                  </a:lnTo>
                  <a:lnTo>
                    <a:pt x="715048" y="230568"/>
                  </a:lnTo>
                  <a:lnTo>
                    <a:pt x="728027" y="259588"/>
                  </a:lnTo>
                  <a:lnTo>
                    <a:pt x="750417" y="279044"/>
                  </a:lnTo>
                  <a:lnTo>
                    <a:pt x="774077" y="282155"/>
                  </a:lnTo>
                  <a:lnTo>
                    <a:pt x="809028" y="286004"/>
                  </a:lnTo>
                  <a:lnTo>
                    <a:pt x="840600" y="296913"/>
                  </a:lnTo>
                  <a:lnTo>
                    <a:pt x="854087" y="321233"/>
                  </a:lnTo>
                  <a:lnTo>
                    <a:pt x="845197" y="335432"/>
                  </a:lnTo>
                  <a:lnTo>
                    <a:pt x="804138" y="372897"/>
                  </a:lnTo>
                  <a:lnTo>
                    <a:pt x="792022" y="389013"/>
                  </a:lnTo>
                  <a:lnTo>
                    <a:pt x="837145" y="384784"/>
                  </a:lnTo>
                  <a:lnTo>
                    <a:pt x="886841" y="380631"/>
                  </a:lnTo>
                  <a:lnTo>
                    <a:pt x="938707" y="377164"/>
                  </a:lnTo>
                  <a:lnTo>
                    <a:pt x="990371" y="374967"/>
                  </a:lnTo>
                  <a:lnTo>
                    <a:pt x="1039444" y="374637"/>
                  </a:lnTo>
                  <a:lnTo>
                    <a:pt x="1083525" y="376758"/>
                  </a:lnTo>
                  <a:lnTo>
                    <a:pt x="1122426" y="364820"/>
                  </a:lnTo>
                  <a:lnTo>
                    <a:pt x="1161897" y="354672"/>
                  </a:lnTo>
                  <a:lnTo>
                    <a:pt x="1189278" y="345198"/>
                  </a:lnTo>
                  <a:lnTo>
                    <a:pt x="1191869" y="335254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1" name="object 6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086434" y="4078402"/>
              <a:ext cx="133527" cy="35648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336541" y="4005402"/>
              <a:ext cx="111525" cy="31610"/>
            </a:xfrm>
            <a:prstGeom prst="rect">
              <a:avLst/>
            </a:prstGeom>
          </p:spPr>
        </p:pic>
        <p:pic>
          <p:nvPicPr>
            <p:cNvPr id="63" name="object 63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660550" y="4142079"/>
              <a:ext cx="279946" cy="142442"/>
            </a:xfrm>
            <a:prstGeom prst="rect">
              <a:avLst/>
            </a:prstGeom>
          </p:spPr>
        </p:pic>
        <p:pic>
          <p:nvPicPr>
            <p:cNvPr id="64" name="object 64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878457" y="4301032"/>
              <a:ext cx="402602" cy="55664"/>
            </a:xfrm>
            <a:prstGeom prst="rect">
              <a:avLst/>
            </a:prstGeom>
          </p:spPr>
        </p:pic>
        <p:pic>
          <p:nvPicPr>
            <p:cNvPr id="65" name="object 65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450860" y="4075061"/>
              <a:ext cx="170700" cy="58039"/>
            </a:xfrm>
            <a:prstGeom prst="rect">
              <a:avLst/>
            </a:prstGeom>
          </p:spPr>
        </p:pic>
        <p:pic>
          <p:nvPicPr>
            <p:cNvPr id="66" name="object 66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268526" y="4119130"/>
              <a:ext cx="67906" cy="44069"/>
            </a:xfrm>
            <a:prstGeom prst="rect">
              <a:avLst/>
            </a:prstGeom>
          </p:spPr>
        </p:pic>
        <p:pic>
          <p:nvPicPr>
            <p:cNvPr id="67" name="object 67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096122" y="4209364"/>
              <a:ext cx="12573" cy="35928"/>
            </a:xfrm>
            <a:prstGeom prst="rect">
              <a:avLst/>
            </a:prstGeom>
          </p:spPr>
        </p:pic>
        <p:sp>
          <p:nvSpPr>
            <p:cNvPr id="68" name="object 68"/>
            <p:cNvSpPr/>
            <p:nvPr/>
          </p:nvSpPr>
          <p:spPr>
            <a:xfrm>
              <a:off x="1597731" y="3807022"/>
              <a:ext cx="302895" cy="86360"/>
            </a:xfrm>
            <a:custGeom>
              <a:avLst/>
              <a:gdLst/>
              <a:ahLst/>
              <a:cxnLst/>
              <a:rect l="l" t="t" r="r" b="b"/>
              <a:pathLst>
                <a:path w="302894" h="86360">
                  <a:moveTo>
                    <a:pt x="302348" y="2451"/>
                  </a:moveTo>
                  <a:lnTo>
                    <a:pt x="151180" y="86029"/>
                  </a:lnTo>
                  <a:lnTo>
                    <a:pt x="0" y="0"/>
                  </a:lnTo>
                </a:path>
              </a:pathLst>
            </a:custGeom>
            <a:ln w="50800">
              <a:solidFill>
                <a:srgbClr val="2359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9" name="object 69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037448" y="3880409"/>
              <a:ext cx="233400" cy="233400"/>
            </a:xfrm>
            <a:prstGeom prst="rect">
              <a:avLst/>
            </a:prstGeom>
          </p:spPr>
        </p:pic>
        <p:sp>
          <p:nvSpPr>
            <p:cNvPr id="70" name="object 70"/>
            <p:cNvSpPr/>
            <p:nvPr/>
          </p:nvSpPr>
          <p:spPr>
            <a:xfrm>
              <a:off x="2019613" y="3771948"/>
              <a:ext cx="417195" cy="302895"/>
            </a:xfrm>
            <a:custGeom>
              <a:avLst/>
              <a:gdLst/>
              <a:ahLst/>
              <a:cxnLst/>
              <a:rect l="l" t="t" r="r" b="b"/>
              <a:pathLst>
                <a:path w="417194" h="302895">
                  <a:moveTo>
                    <a:pt x="417106" y="0"/>
                  </a:moveTo>
                  <a:lnTo>
                    <a:pt x="357803" y="21327"/>
                  </a:lnTo>
                  <a:lnTo>
                    <a:pt x="319064" y="44071"/>
                  </a:lnTo>
                  <a:lnTo>
                    <a:pt x="280139" y="71598"/>
                  </a:lnTo>
                  <a:lnTo>
                    <a:pt x="241464" y="102856"/>
                  </a:lnTo>
                  <a:lnTo>
                    <a:pt x="203473" y="136793"/>
                  </a:lnTo>
                  <a:lnTo>
                    <a:pt x="166600" y="172357"/>
                  </a:lnTo>
                  <a:lnTo>
                    <a:pt x="126060" y="213944"/>
                  </a:lnTo>
                  <a:lnTo>
                    <a:pt x="91683" y="169988"/>
                  </a:lnTo>
                  <a:lnTo>
                    <a:pt x="53517" y="125891"/>
                  </a:lnTo>
                  <a:lnTo>
                    <a:pt x="31191" y="112852"/>
                  </a:lnTo>
                  <a:lnTo>
                    <a:pt x="21553" y="113373"/>
                  </a:lnTo>
                  <a:lnTo>
                    <a:pt x="0" y="126441"/>
                  </a:lnTo>
                  <a:lnTo>
                    <a:pt x="24646" y="165061"/>
                  </a:lnTo>
                  <a:lnTo>
                    <a:pt x="43830" y="196964"/>
                  </a:lnTo>
                  <a:lnTo>
                    <a:pt x="62362" y="230477"/>
                  </a:lnTo>
                  <a:lnTo>
                    <a:pt x="83718" y="271881"/>
                  </a:lnTo>
                  <a:lnTo>
                    <a:pt x="91371" y="284480"/>
                  </a:lnTo>
                  <a:lnTo>
                    <a:pt x="99956" y="293904"/>
                  </a:lnTo>
                  <a:lnTo>
                    <a:pt x="109259" y="299969"/>
                  </a:lnTo>
                  <a:lnTo>
                    <a:pt x="119062" y="302488"/>
                  </a:lnTo>
                  <a:lnTo>
                    <a:pt x="128339" y="301502"/>
                  </a:lnTo>
                  <a:lnTo>
                    <a:pt x="137377" y="297413"/>
                  </a:lnTo>
                  <a:lnTo>
                    <a:pt x="145874" y="290406"/>
                  </a:lnTo>
                  <a:lnTo>
                    <a:pt x="153530" y="280669"/>
                  </a:lnTo>
                  <a:lnTo>
                    <a:pt x="166665" y="260964"/>
                  </a:lnTo>
                  <a:lnTo>
                    <a:pt x="185618" y="234261"/>
                  </a:lnTo>
                  <a:lnTo>
                    <a:pt x="210309" y="201863"/>
                  </a:lnTo>
                  <a:lnTo>
                    <a:pt x="240660" y="165071"/>
                  </a:lnTo>
                  <a:lnTo>
                    <a:pt x="276593" y="125187"/>
                  </a:lnTo>
                  <a:lnTo>
                    <a:pt x="318031" y="83513"/>
                  </a:lnTo>
                  <a:lnTo>
                    <a:pt x="364894" y="41350"/>
                  </a:lnTo>
                  <a:lnTo>
                    <a:pt x="417106" y="0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1" name="object 71"/>
          <p:cNvGrpSpPr/>
          <p:nvPr/>
        </p:nvGrpSpPr>
        <p:grpSpPr>
          <a:xfrm>
            <a:off x="7741358" y="3168177"/>
            <a:ext cx="1234440" cy="575310"/>
            <a:chOff x="7741358" y="3168177"/>
            <a:chExt cx="1234440" cy="575310"/>
          </a:xfrm>
        </p:grpSpPr>
        <p:sp>
          <p:nvSpPr>
            <p:cNvPr id="72" name="object 72"/>
            <p:cNvSpPr/>
            <p:nvPr/>
          </p:nvSpPr>
          <p:spPr>
            <a:xfrm>
              <a:off x="7741348" y="3348176"/>
              <a:ext cx="1191895" cy="389255"/>
            </a:xfrm>
            <a:custGeom>
              <a:avLst/>
              <a:gdLst/>
              <a:ahLst/>
              <a:cxnLst/>
              <a:rect l="l" t="t" r="r" b="b"/>
              <a:pathLst>
                <a:path w="1191895" h="389254">
                  <a:moveTo>
                    <a:pt x="249326" y="167386"/>
                  </a:moveTo>
                  <a:lnTo>
                    <a:pt x="243573" y="154025"/>
                  </a:lnTo>
                  <a:lnTo>
                    <a:pt x="234315" y="144348"/>
                  </a:lnTo>
                  <a:lnTo>
                    <a:pt x="224548" y="139153"/>
                  </a:lnTo>
                  <a:lnTo>
                    <a:pt x="216636" y="139230"/>
                  </a:lnTo>
                  <a:lnTo>
                    <a:pt x="207873" y="142735"/>
                  </a:lnTo>
                  <a:lnTo>
                    <a:pt x="200190" y="148424"/>
                  </a:lnTo>
                  <a:lnTo>
                    <a:pt x="195567" y="155067"/>
                  </a:lnTo>
                  <a:lnTo>
                    <a:pt x="196253" y="161645"/>
                  </a:lnTo>
                  <a:lnTo>
                    <a:pt x="199999" y="169900"/>
                  </a:lnTo>
                  <a:lnTo>
                    <a:pt x="204190" y="176974"/>
                  </a:lnTo>
                  <a:lnTo>
                    <a:pt x="206171" y="179984"/>
                  </a:lnTo>
                  <a:lnTo>
                    <a:pt x="182092" y="176301"/>
                  </a:lnTo>
                  <a:lnTo>
                    <a:pt x="212953" y="195440"/>
                  </a:lnTo>
                  <a:lnTo>
                    <a:pt x="219646" y="195084"/>
                  </a:lnTo>
                  <a:lnTo>
                    <a:pt x="248805" y="179984"/>
                  </a:lnTo>
                  <a:lnTo>
                    <a:pt x="249326" y="167386"/>
                  </a:lnTo>
                  <a:close/>
                </a:path>
                <a:path w="1191895" h="389254">
                  <a:moveTo>
                    <a:pt x="1191882" y="335229"/>
                  </a:moveTo>
                  <a:lnTo>
                    <a:pt x="1157020" y="323684"/>
                  </a:lnTo>
                  <a:lnTo>
                    <a:pt x="1110907" y="295033"/>
                  </a:lnTo>
                  <a:lnTo>
                    <a:pt x="1068412" y="286194"/>
                  </a:lnTo>
                  <a:lnTo>
                    <a:pt x="1033678" y="286092"/>
                  </a:lnTo>
                  <a:lnTo>
                    <a:pt x="1010869" y="283679"/>
                  </a:lnTo>
                  <a:lnTo>
                    <a:pt x="1011542" y="275031"/>
                  </a:lnTo>
                  <a:lnTo>
                    <a:pt x="1018857" y="259765"/>
                  </a:lnTo>
                  <a:lnTo>
                    <a:pt x="1021981" y="245021"/>
                  </a:lnTo>
                  <a:lnTo>
                    <a:pt x="1010043" y="237947"/>
                  </a:lnTo>
                  <a:lnTo>
                    <a:pt x="959954" y="232575"/>
                  </a:lnTo>
                  <a:lnTo>
                    <a:pt x="914806" y="220662"/>
                  </a:lnTo>
                  <a:lnTo>
                    <a:pt x="875030" y="202615"/>
                  </a:lnTo>
                  <a:lnTo>
                    <a:pt x="841044" y="178854"/>
                  </a:lnTo>
                  <a:lnTo>
                    <a:pt x="813269" y="149771"/>
                  </a:lnTo>
                  <a:lnTo>
                    <a:pt x="813015" y="155219"/>
                  </a:lnTo>
                  <a:lnTo>
                    <a:pt x="814400" y="162483"/>
                  </a:lnTo>
                  <a:lnTo>
                    <a:pt x="814616" y="168694"/>
                  </a:lnTo>
                  <a:lnTo>
                    <a:pt x="810818" y="170992"/>
                  </a:lnTo>
                  <a:lnTo>
                    <a:pt x="768248" y="143840"/>
                  </a:lnTo>
                  <a:lnTo>
                    <a:pt x="723849" y="117932"/>
                  </a:lnTo>
                  <a:lnTo>
                    <a:pt x="677926" y="93649"/>
                  </a:lnTo>
                  <a:lnTo>
                    <a:pt x="630821" y="71335"/>
                  </a:lnTo>
                  <a:lnTo>
                    <a:pt x="582853" y="51409"/>
                  </a:lnTo>
                  <a:lnTo>
                    <a:pt x="534327" y="34201"/>
                  </a:lnTo>
                  <a:lnTo>
                    <a:pt x="485571" y="20116"/>
                  </a:lnTo>
                  <a:lnTo>
                    <a:pt x="436918" y="9525"/>
                  </a:lnTo>
                  <a:lnTo>
                    <a:pt x="388670" y="2794"/>
                  </a:lnTo>
                  <a:lnTo>
                    <a:pt x="332397" y="0"/>
                  </a:lnTo>
                  <a:lnTo>
                    <a:pt x="285965" y="3302"/>
                  </a:lnTo>
                  <a:lnTo>
                    <a:pt x="239661" y="11341"/>
                  </a:lnTo>
                  <a:lnTo>
                    <a:pt x="183718" y="22796"/>
                  </a:lnTo>
                  <a:lnTo>
                    <a:pt x="113753" y="42595"/>
                  </a:lnTo>
                  <a:lnTo>
                    <a:pt x="71704" y="65913"/>
                  </a:lnTo>
                  <a:lnTo>
                    <a:pt x="26136" y="115328"/>
                  </a:lnTo>
                  <a:lnTo>
                    <a:pt x="0" y="137515"/>
                  </a:lnTo>
                  <a:lnTo>
                    <a:pt x="33985" y="145948"/>
                  </a:lnTo>
                  <a:lnTo>
                    <a:pt x="68148" y="143179"/>
                  </a:lnTo>
                  <a:lnTo>
                    <a:pt x="102362" y="131991"/>
                  </a:lnTo>
                  <a:lnTo>
                    <a:pt x="136486" y="115163"/>
                  </a:lnTo>
                  <a:lnTo>
                    <a:pt x="203936" y="75730"/>
                  </a:lnTo>
                  <a:lnTo>
                    <a:pt x="236994" y="58699"/>
                  </a:lnTo>
                  <a:lnTo>
                    <a:pt x="269417" y="47180"/>
                  </a:lnTo>
                  <a:lnTo>
                    <a:pt x="301104" y="43929"/>
                  </a:lnTo>
                  <a:lnTo>
                    <a:pt x="331876" y="51765"/>
                  </a:lnTo>
                  <a:lnTo>
                    <a:pt x="361632" y="73456"/>
                  </a:lnTo>
                  <a:lnTo>
                    <a:pt x="349338" y="78574"/>
                  </a:lnTo>
                  <a:lnTo>
                    <a:pt x="337007" y="82118"/>
                  </a:lnTo>
                  <a:lnTo>
                    <a:pt x="322935" y="84467"/>
                  </a:lnTo>
                  <a:lnTo>
                    <a:pt x="305384" y="86067"/>
                  </a:lnTo>
                  <a:lnTo>
                    <a:pt x="320078" y="99631"/>
                  </a:lnTo>
                  <a:lnTo>
                    <a:pt x="336207" y="107124"/>
                  </a:lnTo>
                  <a:lnTo>
                    <a:pt x="354063" y="111429"/>
                  </a:lnTo>
                  <a:lnTo>
                    <a:pt x="373976" y="115468"/>
                  </a:lnTo>
                  <a:lnTo>
                    <a:pt x="402082" y="117690"/>
                  </a:lnTo>
                  <a:lnTo>
                    <a:pt x="434987" y="117094"/>
                  </a:lnTo>
                  <a:lnTo>
                    <a:pt x="467194" y="119367"/>
                  </a:lnTo>
                  <a:lnTo>
                    <a:pt x="493191" y="130162"/>
                  </a:lnTo>
                  <a:lnTo>
                    <a:pt x="519925" y="153123"/>
                  </a:lnTo>
                  <a:lnTo>
                    <a:pt x="546785" y="173240"/>
                  </a:lnTo>
                  <a:lnTo>
                    <a:pt x="578294" y="185280"/>
                  </a:lnTo>
                  <a:lnTo>
                    <a:pt x="618934" y="184061"/>
                  </a:lnTo>
                  <a:lnTo>
                    <a:pt x="671880" y="183007"/>
                  </a:lnTo>
                  <a:lnTo>
                    <a:pt x="700138" y="201777"/>
                  </a:lnTo>
                  <a:lnTo>
                    <a:pt x="715060" y="230555"/>
                  </a:lnTo>
                  <a:lnTo>
                    <a:pt x="728040" y="259575"/>
                  </a:lnTo>
                  <a:lnTo>
                    <a:pt x="750417" y="279044"/>
                  </a:lnTo>
                  <a:lnTo>
                    <a:pt x="774090" y="282155"/>
                  </a:lnTo>
                  <a:lnTo>
                    <a:pt x="809040" y="285991"/>
                  </a:lnTo>
                  <a:lnTo>
                    <a:pt x="840600" y="296913"/>
                  </a:lnTo>
                  <a:lnTo>
                    <a:pt x="854100" y="321233"/>
                  </a:lnTo>
                  <a:lnTo>
                    <a:pt x="845210" y="335432"/>
                  </a:lnTo>
                  <a:lnTo>
                    <a:pt x="804151" y="372884"/>
                  </a:lnTo>
                  <a:lnTo>
                    <a:pt x="792035" y="389013"/>
                  </a:lnTo>
                  <a:lnTo>
                    <a:pt x="837171" y="384771"/>
                  </a:lnTo>
                  <a:lnTo>
                    <a:pt x="886853" y="380619"/>
                  </a:lnTo>
                  <a:lnTo>
                    <a:pt x="938720" y="377151"/>
                  </a:lnTo>
                  <a:lnTo>
                    <a:pt x="990384" y="374954"/>
                  </a:lnTo>
                  <a:lnTo>
                    <a:pt x="1039456" y="374624"/>
                  </a:lnTo>
                  <a:lnTo>
                    <a:pt x="1083538" y="376758"/>
                  </a:lnTo>
                  <a:lnTo>
                    <a:pt x="1122438" y="364807"/>
                  </a:lnTo>
                  <a:lnTo>
                    <a:pt x="1161910" y="354660"/>
                  </a:lnTo>
                  <a:lnTo>
                    <a:pt x="1189291" y="345186"/>
                  </a:lnTo>
                  <a:lnTo>
                    <a:pt x="1191882" y="335229"/>
                  </a:lnTo>
                  <a:close/>
                </a:path>
              </a:pathLst>
            </a:custGeom>
            <a:solidFill>
              <a:srgbClr val="EA00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3" name="object 73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7741360" y="3464953"/>
              <a:ext cx="133515" cy="35648"/>
            </a:xfrm>
            <a:prstGeom prst="rect">
              <a:avLst/>
            </a:prstGeom>
          </p:spPr>
        </p:pic>
        <p:pic>
          <p:nvPicPr>
            <p:cNvPr id="74" name="object 74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7991453" y="3391954"/>
              <a:ext cx="111539" cy="31610"/>
            </a:xfrm>
            <a:prstGeom prst="rect">
              <a:avLst/>
            </a:prstGeom>
          </p:spPr>
        </p:pic>
        <p:pic>
          <p:nvPicPr>
            <p:cNvPr id="75" name="object 75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8315489" y="3528631"/>
              <a:ext cx="279933" cy="142443"/>
            </a:xfrm>
            <a:prstGeom prst="rect">
              <a:avLst/>
            </a:prstGeom>
          </p:spPr>
        </p:pic>
        <p:pic>
          <p:nvPicPr>
            <p:cNvPr id="76" name="object 76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8533396" y="3687584"/>
              <a:ext cx="402602" cy="55664"/>
            </a:xfrm>
            <a:prstGeom prst="rect">
              <a:avLst/>
            </a:prstGeom>
          </p:spPr>
        </p:pic>
        <p:pic>
          <p:nvPicPr>
            <p:cNvPr id="77" name="object 77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8105774" y="3461613"/>
              <a:ext cx="170726" cy="58039"/>
            </a:xfrm>
            <a:prstGeom prst="rect">
              <a:avLst/>
            </a:prstGeom>
          </p:spPr>
        </p:pic>
        <p:pic>
          <p:nvPicPr>
            <p:cNvPr id="78" name="object 78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7923441" y="3505695"/>
              <a:ext cx="67906" cy="44056"/>
            </a:xfrm>
            <a:prstGeom prst="rect">
              <a:avLst/>
            </a:prstGeom>
          </p:spPr>
        </p:pic>
        <p:pic>
          <p:nvPicPr>
            <p:cNvPr id="79" name="object 79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8751049" y="3595916"/>
              <a:ext cx="12585" cy="35928"/>
            </a:xfrm>
            <a:prstGeom prst="rect">
              <a:avLst/>
            </a:prstGeom>
          </p:spPr>
        </p:pic>
        <p:sp>
          <p:nvSpPr>
            <p:cNvPr id="80" name="object 80"/>
            <p:cNvSpPr/>
            <p:nvPr/>
          </p:nvSpPr>
          <p:spPr>
            <a:xfrm>
              <a:off x="8252668" y="3193577"/>
              <a:ext cx="302895" cy="86360"/>
            </a:xfrm>
            <a:custGeom>
              <a:avLst/>
              <a:gdLst/>
              <a:ahLst/>
              <a:cxnLst/>
              <a:rect l="l" t="t" r="r" b="b"/>
              <a:pathLst>
                <a:path w="302895" h="86360">
                  <a:moveTo>
                    <a:pt x="302336" y="2451"/>
                  </a:moveTo>
                  <a:lnTo>
                    <a:pt x="151168" y="86017"/>
                  </a:lnTo>
                  <a:lnTo>
                    <a:pt x="0" y="0"/>
                  </a:lnTo>
                </a:path>
              </a:pathLst>
            </a:custGeom>
            <a:ln w="50800">
              <a:solidFill>
                <a:srgbClr val="EA004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1" name="object 81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8732456" y="3234867"/>
              <a:ext cx="233400" cy="233400"/>
            </a:xfrm>
            <a:prstGeom prst="rect">
              <a:avLst/>
            </a:prstGeom>
          </p:spPr>
        </p:pic>
        <p:pic>
          <p:nvPicPr>
            <p:cNvPr id="82" name="object 82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8736059" y="3232180"/>
              <a:ext cx="239626" cy="249554"/>
            </a:xfrm>
            <a:prstGeom prst="rect">
              <a:avLst/>
            </a:prstGeom>
          </p:spPr>
        </p:pic>
      </p:grpSp>
      <p:grpSp>
        <p:nvGrpSpPr>
          <p:cNvPr id="83" name="object 83"/>
          <p:cNvGrpSpPr/>
          <p:nvPr/>
        </p:nvGrpSpPr>
        <p:grpSpPr>
          <a:xfrm>
            <a:off x="3462028" y="1418672"/>
            <a:ext cx="433070" cy="441959"/>
            <a:chOff x="3462028" y="1418672"/>
            <a:chExt cx="433070" cy="441959"/>
          </a:xfrm>
        </p:grpSpPr>
        <p:sp>
          <p:nvSpPr>
            <p:cNvPr id="84" name="object 84"/>
            <p:cNvSpPr/>
            <p:nvPr/>
          </p:nvSpPr>
          <p:spPr>
            <a:xfrm>
              <a:off x="3533826" y="1418678"/>
              <a:ext cx="361315" cy="361315"/>
            </a:xfrm>
            <a:custGeom>
              <a:avLst/>
              <a:gdLst/>
              <a:ahLst/>
              <a:cxnLst/>
              <a:rect l="l" t="t" r="r" b="b"/>
              <a:pathLst>
                <a:path w="361314" h="361314">
                  <a:moveTo>
                    <a:pt x="92989" y="125984"/>
                  </a:moveTo>
                  <a:lnTo>
                    <a:pt x="90970" y="123964"/>
                  </a:lnTo>
                  <a:lnTo>
                    <a:pt x="90970" y="126555"/>
                  </a:lnTo>
                  <a:lnTo>
                    <a:pt x="90970" y="135229"/>
                  </a:lnTo>
                  <a:lnTo>
                    <a:pt x="72478" y="153733"/>
                  </a:lnTo>
                  <a:lnTo>
                    <a:pt x="55232" y="136474"/>
                  </a:lnTo>
                  <a:lnTo>
                    <a:pt x="36106" y="155613"/>
                  </a:lnTo>
                  <a:lnTo>
                    <a:pt x="35674" y="163664"/>
                  </a:lnTo>
                  <a:lnTo>
                    <a:pt x="34112" y="162102"/>
                  </a:lnTo>
                  <a:lnTo>
                    <a:pt x="34112" y="153428"/>
                  </a:lnTo>
                  <a:lnTo>
                    <a:pt x="71628" y="115900"/>
                  </a:lnTo>
                  <a:lnTo>
                    <a:pt x="80302" y="115900"/>
                  </a:lnTo>
                  <a:lnTo>
                    <a:pt x="90970" y="126555"/>
                  </a:lnTo>
                  <a:lnTo>
                    <a:pt x="90970" y="123964"/>
                  </a:lnTo>
                  <a:lnTo>
                    <a:pt x="82931" y="115900"/>
                  </a:lnTo>
                  <a:lnTo>
                    <a:pt x="80899" y="113880"/>
                  </a:lnTo>
                  <a:lnTo>
                    <a:pt x="71043" y="113880"/>
                  </a:lnTo>
                  <a:lnTo>
                    <a:pt x="32092" y="152831"/>
                  </a:lnTo>
                  <a:lnTo>
                    <a:pt x="32092" y="162674"/>
                  </a:lnTo>
                  <a:lnTo>
                    <a:pt x="44196" y="174790"/>
                  </a:lnTo>
                  <a:lnTo>
                    <a:pt x="54038" y="174790"/>
                  </a:lnTo>
                  <a:lnTo>
                    <a:pt x="56070" y="172758"/>
                  </a:lnTo>
                  <a:lnTo>
                    <a:pt x="92989" y="135813"/>
                  </a:lnTo>
                  <a:lnTo>
                    <a:pt x="92989" y="125984"/>
                  </a:lnTo>
                  <a:close/>
                </a:path>
                <a:path w="361314" h="361314">
                  <a:moveTo>
                    <a:pt x="131495" y="164477"/>
                  </a:moveTo>
                  <a:lnTo>
                    <a:pt x="129476" y="162458"/>
                  </a:lnTo>
                  <a:lnTo>
                    <a:pt x="129476" y="165061"/>
                  </a:lnTo>
                  <a:lnTo>
                    <a:pt x="129476" y="173723"/>
                  </a:lnTo>
                  <a:lnTo>
                    <a:pt x="110972" y="192227"/>
                  </a:lnTo>
                  <a:lnTo>
                    <a:pt x="93738" y="174980"/>
                  </a:lnTo>
                  <a:lnTo>
                    <a:pt x="74612" y="194106"/>
                  </a:lnTo>
                  <a:lnTo>
                    <a:pt x="74180" y="202171"/>
                  </a:lnTo>
                  <a:lnTo>
                    <a:pt x="72618" y="200596"/>
                  </a:lnTo>
                  <a:lnTo>
                    <a:pt x="72618" y="191922"/>
                  </a:lnTo>
                  <a:lnTo>
                    <a:pt x="110134" y="154393"/>
                  </a:lnTo>
                  <a:lnTo>
                    <a:pt x="118821" y="154393"/>
                  </a:lnTo>
                  <a:lnTo>
                    <a:pt x="129476" y="165061"/>
                  </a:lnTo>
                  <a:lnTo>
                    <a:pt x="129476" y="162458"/>
                  </a:lnTo>
                  <a:lnTo>
                    <a:pt x="121424" y="154393"/>
                  </a:lnTo>
                  <a:lnTo>
                    <a:pt x="119405" y="152374"/>
                  </a:lnTo>
                  <a:lnTo>
                    <a:pt x="109550" y="152374"/>
                  </a:lnTo>
                  <a:lnTo>
                    <a:pt x="70586" y="191325"/>
                  </a:lnTo>
                  <a:lnTo>
                    <a:pt x="70586" y="201168"/>
                  </a:lnTo>
                  <a:lnTo>
                    <a:pt x="82702" y="213283"/>
                  </a:lnTo>
                  <a:lnTo>
                    <a:pt x="92532" y="213283"/>
                  </a:lnTo>
                  <a:lnTo>
                    <a:pt x="94564" y="211251"/>
                  </a:lnTo>
                  <a:lnTo>
                    <a:pt x="131495" y="174320"/>
                  </a:lnTo>
                  <a:lnTo>
                    <a:pt x="131495" y="164477"/>
                  </a:lnTo>
                  <a:close/>
                </a:path>
                <a:path w="361314" h="361314">
                  <a:moveTo>
                    <a:pt x="170002" y="202984"/>
                  </a:moveTo>
                  <a:lnTo>
                    <a:pt x="167970" y="200952"/>
                  </a:lnTo>
                  <a:lnTo>
                    <a:pt x="167970" y="203568"/>
                  </a:lnTo>
                  <a:lnTo>
                    <a:pt x="167970" y="212242"/>
                  </a:lnTo>
                  <a:lnTo>
                    <a:pt x="149466" y="230746"/>
                  </a:lnTo>
                  <a:lnTo>
                    <a:pt x="132232" y="213487"/>
                  </a:lnTo>
                  <a:lnTo>
                    <a:pt x="113106" y="232625"/>
                  </a:lnTo>
                  <a:lnTo>
                    <a:pt x="112674" y="240665"/>
                  </a:lnTo>
                  <a:lnTo>
                    <a:pt x="111112" y="239102"/>
                  </a:lnTo>
                  <a:lnTo>
                    <a:pt x="111112" y="230428"/>
                  </a:lnTo>
                  <a:lnTo>
                    <a:pt x="148640" y="192913"/>
                  </a:lnTo>
                  <a:lnTo>
                    <a:pt x="157314" y="192913"/>
                  </a:lnTo>
                  <a:lnTo>
                    <a:pt x="167970" y="203568"/>
                  </a:lnTo>
                  <a:lnTo>
                    <a:pt x="167970" y="200952"/>
                  </a:lnTo>
                  <a:lnTo>
                    <a:pt x="159918" y="192900"/>
                  </a:lnTo>
                  <a:lnTo>
                    <a:pt x="157899" y="190881"/>
                  </a:lnTo>
                  <a:lnTo>
                    <a:pt x="148043" y="190881"/>
                  </a:lnTo>
                  <a:lnTo>
                    <a:pt x="109093" y="229844"/>
                  </a:lnTo>
                  <a:lnTo>
                    <a:pt x="109093" y="239687"/>
                  </a:lnTo>
                  <a:lnTo>
                    <a:pt x="121196" y="251790"/>
                  </a:lnTo>
                  <a:lnTo>
                    <a:pt x="131025" y="251790"/>
                  </a:lnTo>
                  <a:lnTo>
                    <a:pt x="133057" y="249758"/>
                  </a:lnTo>
                  <a:lnTo>
                    <a:pt x="170002" y="212826"/>
                  </a:lnTo>
                  <a:lnTo>
                    <a:pt x="170002" y="202984"/>
                  </a:lnTo>
                  <a:close/>
                </a:path>
                <a:path w="361314" h="361314">
                  <a:moveTo>
                    <a:pt x="174790" y="44196"/>
                  </a:moveTo>
                  <a:lnTo>
                    <a:pt x="172758" y="42176"/>
                  </a:lnTo>
                  <a:lnTo>
                    <a:pt x="172758" y="44780"/>
                  </a:lnTo>
                  <a:lnTo>
                    <a:pt x="172758" y="53454"/>
                  </a:lnTo>
                  <a:lnTo>
                    <a:pt x="154266" y="71945"/>
                  </a:lnTo>
                  <a:lnTo>
                    <a:pt x="137020" y="54698"/>
                  </a:lnTo>
                  <a:lnTo>
                    <a:pt x="117894" y="73825"/>
                  </a:lnTo>
                  <a:lnTo>
                    <a:pt x="117462" y="81876"/>
                  </a:lnTo>
                  <a:lnTo>
                    <a:pt x="115912" y="80327"/>
                  </a:lnTo>
                  <a:lnTo>
                    <a:pt x="115912" y="71640"/>
                  </a:lnTo>
                  <a:lnTo>
                    <a:pt x="153428" y="34112"/>
                  </a:lnTo>
                  <a:lnTo>
                    <a:pt x="162102" y="34112"/>
                  </a:lnTo>
                  <a:lnTo>
                    <a:pt x="172758" y="44780"/>
                  </a:lnTo>
                  <a:lnTo>
                    <a:pt x="172758" y="42176"/>
                  </a:lnTo>
                  <a:lnTo>
                    <a:pt x="164693" y="34112"/>
                  </a:lnTo>
                  <a:lnTo>
                    <a:pt x="162687" y="32105"/>
                  </a:lnTo>
                  <a:lnTo>
                    <a:pt x="152844" y="32092"/>
                  </a:lnTo>
                  <a:lnTo>
                    <a:pt x="113880" y="71056"/>
                  </a:lnTo>
                  <a:lnTo>
                    <a:pt x="113880" y="80899"/>
                  </a:lnTo>
                  <a:lnTo>
                    <a:pt x="125996" y="93002"/>
                  </a:lnTo>
                  <a:lnTo>
                    <a:pt x="135826" y="93002"/>
                  </a:lnTo>
                  <a:lnTo>
                    <a:pt x="137858" y="90970"/>
                  </a:lnTo>
                  <a:lnTo>
                    <a:pt x="174777" y="54038"/>
                  </a:lnTo>
                  <a:lnTo>
                    <a:pt x="174790" y="44196"/>
                  </a:lnTo>
                  <a:close/>
                </a:path>
                <a:path w="361314" h="361314">
                  <a:moveTo>
                    <a:pt x="208495" y="241477"/>
                  </a:moveTo>
                  <a:lnTo>
                    <a:pt x="206476" y="239458"/>
                  </a:lnTo>
                  <a:lnTo>
                    <a:pt x="206476" y="242062"/>
                  </a:lnTo>
                  <a:lnTo>
                    <a:pt x="206476" y="250736"/>
                  </a:lnTo>
                  <a:lnTo>
                    <a:pt x="187972" y="269227"/>
                  </a:lnTo>
                  <a:lnTo>
                    <a:pt x="170738" y="251980"/>
                  </a:lnTo>
                  <a:lnTo>
                    <a:pt x="151612" y="271119"/>
                  </a:lnTo>
                  <a:lnTo>
                    <a:pt x="151180" y="279171"/>
                  </a:lnTo>
                  <a:lnTo>
                    <a:pt x="149618" y="277609"/>
                  </a:lnTo>
                  <a:lnTo>
                    <a:pt x="149618" y="268922"/>
                  </a:lnTo>
                  <a:lnTo>
                    <a:pt x="187134" y="231406"/>
                  </a:lnTo>
                  <a:lnTo>
                    <a:pt x="195821" y="231406"/>
                  </a:lnTo>
                  <a:lnTo>
                    <a:pt x="206476" y="242062"/>
                  </a:lnTo>
                  <a:lnTo>
                    <a:pt x="206476" y="239458"/>
                  </a:lnTo>
                  <a:lnTo>
                    <a:pt x="198424" y="231406"/>
                  </a:lnTo>
                  <a:lnTo>
                    <a:pt x="196392" y="229387"/>
                  </a:lnTo>
                  <a:lnTo>
                    <a:pt x="186563" y="229387"/>
                  </a:lnTo>
                  <a:lnTo>
                    <a:pt x="147586" y="268338"/>
                  </a:lnTo>
                  <a:lnTo>
                    <a:pt x="147586" y="278180"/>
                  </a:lnTo>
                  <a:lnTo>
                    <a:pt x="159702" y="290296"/>
                  </a:lnTo>
                  <a:lnTo>
                    <a:pt x="169545" y="290296"/>
                  </a:lnTo>
                  <a:lnTo>
                    <a:pt x="171577" y="288251"/>
                  </a:lnTo>
                  <a:lnTo>
                    <a:pt x="208495" y="251320"/>
                  </a:lnTo>
                  <a:lnTo>
                    <a:pt x="208495" y="241477"/>
                  </a:lnTo>
                  <a:close/>
                </a:path>
                <a:path w="361314" h="361314">
                  <a:moveTo>
                    <a:pt x="213283" y="82702"/>
                  </a:moveTo>
                  <a:lnTo>
                    <a:pt x="211264" y="80683"/>
                  </a:lnTo>
                  <a:lnTo>
                    <a:pt x="211264" y="83273"/>
                  </a:lnTo>
                  <a:lnTo>
                    <a:pt x="211264" y="91948"/>
                  </a:lnTo>
                  <a:lnTo>
                    <a:pt x="192773" y="110439"/>
                  </a:lnTo>
                  <a:lnTo>
                    <a:pt x="175526" y="93192"/>
                  </a:lnTo>
                  <a:lnTo>
                    <a:pt x="156400" y="112331"/>
                  </a:lnTo>
                  <a:lnTo>
                    <a:pt x="155968" y="120396"/>
                  </a:lnTo>
                  <a:lnTo>
                    <a:pt x="154406" y="118821"/>
                  </a:lnTo>
                  <a:lnTo>
                    <a:pt x="154406" y="110134"/>
                  </a:lnTo>
                  <a:lnTo>
                    <a:pt x="191922" y="72618"/>
                  </a:lnTo>
                  <a:lnTo>
                    <a:pt x="200596" y="72618"/>
                  </a:lnTo>
                  <a:lnTo>
                    <a:pt x="211264" y="83273"/>
                  </a:lnTo>
                  <a:lnTo>
                    <a:pt x="211264" y="80683"/>
                  </a:lnTo>
                  <a:lnTo>
                    <a:pt x="203200" y="72618"/>
                  </a:lnTo>
                  <a:lnTo>
                    <a:pt x="201180" y="70599"/>
                  </a:lnTo>
                  <a:lnTo>
                    <a:pt x="191338" y="70599"/>
                  </a:lnTo>
                  <a:lnTo>
                    <a:pt x="152374" y="109550"/>
                  </a:lnTo>
                  <a:lnTo>
                    <a:pt x="152374" y="119392"/>
                  </a:lnTo>
                  <a:lnTo>
                    <a:pt x="164490" y="131508"/>
                  </a:lnTo>
                  <a:lnTo>
                    <a:pt x="174320" y="131508"/>
                  </a:lnTo>
                  <a:lnTo>
                    <a:pt x="176352" y="129476"/>
                  </a:lnTo>
                  <a:lnTo>
                    <a:pt x="213283" y="92532"/>
                  </a:lnTo>
                  <a:lnTo>
                    <a:pt x="213283" y="82702"/>
                  </a:lnTo>
                  <a:close/>
                </a:path>
                <a:path w="361314" h="361314">
                  <a:moveTo>
                    <a:pt x="247002" y="279984"/>
                  </a:moveTo>
                  <a:lnTo>
                    <a:pt x="244983" y="277964"/>
                  </a:lnTo>
                  <a:lnTo>
                    <a:pt x="244983" y="280568"/>
                  </a:lnTo>
                  <a:lnTo>
                    <a:pt x="244970" y="289229"/>
                  </a:lnTo>
                  <a:lnTo>
                    <a:pt x="226466" y="307733"/>
                  </a:lnTo>
                  <a:lnTo>
                    <a:pt x="209232" y="290474"/>
                  </a:lnTo>
                  <a:lnTo>
                    <a:pt x="190093" y="309613"/>
                  </a:lnTo>
                  <a:lnTo>
                    <a:pt x="189661" y="317652"/>
                  </a:lnTo>
                  <a:lnTo>
                    <a:pt x="188125" y="316103"/>
                  </a:lnTo>
                  <a:lnTo>
                    <a:pt x="188112" y="307416"/>
                  </a:lnTo>
                  <a:lnTo>
                    <a:pt x="225640" y="269913"/>
                  </a:lnTo>
                  <a:lnTo>
                    <a:pt x="234315" y="269913"/>
                  </a:lnTo>
                  <a:lnTo>
                    <a:pt x="244983" y="280568"/>
                  </a:lnTo>
                  <a:lnTo>
                    <a:pt x="244983" y="277964"/>
                  </a:lnTo>
                  <a:lnTo>
                    <a:pt x="236918" y="269900"/>
                  </a:lnTo>
                  <a:lnTo>
                    <a:pt x="234899" y="267881"/>
                  </a:lnTo>
                  <a:lnTo>
                    <a:pt x="225056" y="267881"/>
                  </a:lnTo>
                  <a:lnTo>
                    <a:pt x="186093" y="306832"/>
                  </a:lnTo>
                  <a:lnTo>
                    <a:pt x="186093" y="316674"/>
                  </a:lnTo>
                  <a:lnTo>
                    <a:pt x="198196" y="328790"/>
                  </a:lnTo>
                  <a:lnTo>
                    <a:pt x="208038" y="328790"/>
                  </a:lnTo>
                  <a:lnTo>
                    <a:pt x="210083" y="326745"/>
                  </a:lnTo>
                  <a:lnTo>
                    <a:pt x="246989" y="289814"/>
                  </a:lnTo>
                  <a:lnTo>
                    <a:pt x="247002" y="279984"/>
                  </a:lnTo>
                  <a:close/>
                </a:path>
                <a:path w="361314" h="361314">
                  <a:moveTo>
                    <a:pt x="251777" y="121196"/>
                  </a:moveTo>
                  <a:lnTo>
                    <a:pt x="249758" y="119176"/>
                  </a:lnTo>
                  <a:lnTo>
                    <a:pt x="249758" y="121780"/>
                  </a:lnTo>
                  <a:lnTo>
                    <a:pt x="249758" y="130441"/>
                  </a:lnTo>
                  <a:lnTo>
                    <a:pt x="231254" y="148945"/>
                  </a:lnTo>
                  <a:lnTo>
                    <a:pt x="214020" y="131699"/>
                  </a:lnTo>
                  <a:lnTo>
                    <a:pt x="194894" y="150825"/>
                  </a:lnTo>
                  <a:lnTo>
                    <a:pt x="194462" y="158877"/>
                  </a:lnTo>
                  <a:lnTo>
                    <a:pt x="192913" y="157314"/>
                  </a:lnTo>
                  <a:lnTo>
                    <a:pt x="192900" y="148628"/>
                  </a:lnTo>
                  <a:lnTo>
                    <a:pt x="230428" y="111112"/>
                  </a:lnTo>
                  <a:lnTo>
                    <a:pt x="239090" y="111112"/>
                  </a:lnTo>
                  <a:lnTo>
                    <a:pt x="249758" y="121780"/>
                  </a:lnTo>
                  <a:lnTo>
                    <a:pt x="249758" y="119176"/>
                  </a:lnTo>
                  <a:lnTo>
                    <a:pt x="241706" y="111112"/>
                  </a:lnTo>
                  <a:lnTo>
                    <a:pt x="239687" y="109093"/>
                  </a:lnTo>
                  <a:lnTo>
                    <a:pt x="229831" y="109093"/>
                  </a:lnTo>
                  <a:lnTo>
                    <a:pt x="190868" y="148056"/>
                  </a:lnTo>
                  <a:lnTo>
                    <a:pt x="190868" y="157886"/>
                  </a:lnTo>
                  <a:lnTo>
                    <a:pt x="202984" y="170002"/>
                  </a:lnTo>
                  <a:lnTo>
                    <a:pt x="212826" y="170002"/>
                  </a:lnTo>
                  <a:lnTo>
                    <a:pt x="214858" y="167970"/>
                  </a:lnTo>
                  <a:lnTo>
                    <a:pt x="251777" y="131025"/>
                  </a:lnTo>
                  <a:lnTo>
                    <a:pt x="251777" y="121196"/>
                  </a:lnTo>
                  <a:close/>
                </a:path>
                <a:path w="361314" h="361314">
                  <a:moveTo>
                    <a:pt x="290283" y="159689"/>
                  </a:moveTo>
                  <a:lnTo>
                    <a:pt x="288251" y="157657"/>
                  </a:lnTo>
                  <a:lnTo>
                    <a:pt x="288251" y="160274"/>
                  </a:lnTo>
                  <a:lnTo>
                    <a:pt x="288251" y="168948"/>
                  </a:lnTo>
                  <a:lnTo>
                    <a:pt x="269760" y="187439"/>
                  </a:lnTo>
                  <a:lnTo>
                    <a:pt x="252526" y="170192"/>
                  </a:lnTo>
                  <a:lnTo>
                    <a:pt x="233400" y="189318"/>
                  </a:lnTo>
                  <a:lnTo>
                    <a:pt x="232968" y="197383"/>
                  </a:lnTo>
                  <a:lnTo>
                    <a:pt x="231406" y="195808"/>
                  </a:lnTo>
                  <a:lnTo>
                    <a:pt x="231406" y="187134"/>
                  </a:lnTo>
                  <a:lnTo>
                    <a:pt x="268922" y="149618"/>
                  </a:lnTo>
                  <a:lnTo>
                    <a:pt x="277596" y="149618"/>
                  </a:lnTo>
                  <a:lnTo>
                    <a:pt x="288251" y="160274"/>
                  </a:lnTo>
                  <a:lnTo>
                    <a:pt x="288251" y="157657"/>
                  </a:lnTo>
                  <a:lnTo>
                    <a:pt x="280212" y="149618"/>
                  </a:lnTo>
                  <a:lnTo>
                    <a:pt x="278180" y="147586"/>
                  </a:lnTo>
                  <a:lnTo>
                    <a:pt x="268338" y="147586"/>
                  </a:lnTo>
                  <a:lnTo>
                    <a:pt x="229374" y="186550"/>
                  </a:lnTo>
                  <a:lnTo>
                    <a:pt x="229374" y="196392"/>
                  </a:lnTo>
                  <a:lnTo>
                    <a:pt x="241477" y="208495"/>
                  </a:lnTo>
                  <a:lnTo>
                    <a:pt x="251320" y="208495"/>
                  </a:lnTo>
                  <a:lnTo>
                    <a:pt x="253352" y="206463"/>
                  </a:lnTo>
                  <a:lnTo>
                    <a:pt x="290271" y="169532"/>
                  </a:lnTo>
                  <a:lnTo>
                    <a:pt x="290283" y="159689"/>
                  </a:lnTo>
                  <a:close/>
                </a:path>
                <a:path w="361314" h="361314">
                  <a:moveTo>
                    <a:pt x="328777" y="198208"/>
                  </a:moveTo>
                  <a:lnTo>
                    <a:pt x="326758" y="196189"/>
                  </a:lnTo>
                  <a:lnTo>
                    <a:pt x="326758" y="198793"/>
                  </a:lnTo>
                  <a:lnTo>
                    <a:pt x="326758" y="207454"/>
                  </a:lnTo>
                  <a:lnTo>
                    <a:pt x="308267" y="225945"/>
                  </a:lnTo>
                  <a:lnTo>
                    <a:pt x="291020" y="208699"/>
                  </a:lnTo>
                  <a:lnTo>
                    <a:pt x="271894" y="227838"/>
                  </a:lnTo>
                  <a:lnTo>
                    <a:pt x="271462" y="235889"/>
                  </a:lnTo>
                  <a:lnTo>
                    <a:pt x="269900" y="234327"/>
                  </a:lnTo>
                  <a:lnTo>
                    <a:pt x="269900" y="225640"/>
                  </a:lnTo>
                  <a:lnTo>
                    <a:pt x="307428" y="188125"/>
                  </a:lnTo>
                  <a:lnTo>
                    <a:pt x="316090" y="188125"/>
                  </a:lnTo>
                  <a:lnTo>
                    <a:pt x="326758" y="198793"/>
                  </a:lnTo>
                  <a:lnTo>
                    <a:pt x="326758" y="196189"/>
                  </a:lnTo>
                  <a:lnTo>
                    <a:pt x="318719" y="188125"/>
                  </a:lnTo>
                  <a:lnTo>
                    <a:pt x="316687" y="186093"/>
                  </a:lnTo>
                  <a:lnTo>
                    <a:pt x="306844" y="186093"/>
                  </a:lnTo>
                  <a:lnTo>
                    <a:pt x="267881" y="225056"/>
                  </a:lnTo>
                  <a:lnTo>
                    <a:pt x="267881" y="234899"/>
                  </a:lnTo>
                  <a:lnTo>
                    <a:pt x="279984" y="247015"/>
                  </a:lnTo>
                  <a:lnTo>
                    <a:pt x="289826" y="247015"/>
                  </a:lnTo>
                  <a:lnTo>
                    <a:pt x="291858" y="244970"/>
                  </a:lnTo>
                  <a:lnTo>
                    <a:pt x="328777" y="208038"/>
                  </a:lnTo>
                  <a:lnTo>
                    <a:pt x="328777" y="198208"/>
                  </a:lnTo>
                  <a:close/>
                </a:path>
                <a:path w="361314" h="361314">
                  <a:moveTo>
                    <a:pt x="360870" y="202869"/>
                  </a:moveTo>
                  <a:lnTo>
                    <a:pt x="359244" y="194487"/>
                  </a:lnTo>
                  <a:lnTo>
                    <a:pt x="354368" y="187121"/>
                  </a:lnTo>
                  <a:lnTo>
                    <a:pt x="353466" y="186220"/>
                  </a:lnTo>
                  <a:lnTo>
                    <a:pt x="353466" y="198564"/>
                  </a:lnTo>
                  <a:lnTo>
                    <a:pt x="353466" y="207137"/>
                  </a:lnTo>
                  <a:lnTo>
                    <a:pt x="207162" y="353453"/>
                  </a:lnTo>
                  <a:lnTo>
                    <a:pt x="198577" y="353453"/>
                  </a:lnTo>
                  <a:lnTo>
                    <a:pt x="7416" y="162293"/>
                  </a:lnTo>
                  <a:lnTo>
                    <a:pt x="7416" y="153720"/>
                  </a:lnTo>
                  <a:lnTo>
                    <a:pt x="153733" y="7416"/>
                  </a:lnTo>
                  <a:lnTo>
                    <a:pt x="162306" y="7416"/>
                  </a:lnTo>
                  <a:lnTo>
                    <a:pt x="353466" y="198564"/>
                  </a:lnTo>
                  <a:lnTo>
                    <a:pt x="353466" y="186220"/>
                  </a:lnTo>
                  <a:lnTo>
                    <a:pt x="174675" y="7416"/>
                  </a:lnTo>
                  <a:lnTo>
                    <a:pt x="173748" y="6489"/>
                  </a:lnTo>
                  <a:lnTo>
                    <a:pt x="166395" y="1625"/>
                  </a:lnTo>
                  <a:lnTo>
                    <a:pt x="158013" y="0"/>
                  </a:lnTo>
                  <a:lnTo>
                    <a:pt x="149644" y="1625"/>
                  </a:lnTo>
                  <a:lnTo>
                    <a:pt x="142290" y="6489"/>
                  </a:lnTo>
                  <a:lnTo>
                    <a:pt x="6515" y="142290"/>
                  </a:lnTo>
                  <a:lnTo>
                    <a:pt x="1638" y="149644"/>
                  </a:lnTo>
                  <a:lnTo>
                    <a:pt x="0" y="158013"/>
                  </a:lnTo>
                  <a:lnTo>
                    <a:pt x="1638" y="166382"/>
                  </a:lnTo>
                  <a:lnTo>
                    <a:pt x="6515" y="173736"/>
                  </a:lnTo>
                  <a:lnTo>
                    <a:pt x="187134" y="354368"/>
                  </a:lnTo>
                  <a:lnTo>
                    <a:pt x="194487" y="359257"/>
                  </a:lnTo>
                  <a:lnTo>
                    <a:pt x="202857" y="360883"/>
                  </a:lnTo>
                  <a:lnTo>
                    <a:pt x="211239" y="359257"/>
                  </a:lnTo>
                  <a:lnTo>
                    <a:pt x="218592" y="354368"/>
                  </a:lnTo>
                  <a:lnTo>
                    <a:pt x="219506" y="353453"/>
                  </a:lnTo>
                  <a:lnTo>
                    <a:pt x="354368" y="218579"/>
                  </a:lnTo>
                  <a:lnTo>
                    <a:pt x="359244" y="211239"/>
                  </a:lnTo>
                  <a:lnTo>
                    <a:pt x="360870" y="202869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5" name="object 85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3462028" y="1624980"/>
              <a:ext cx="93217" cy="203200"/>
            </a:xfrm>
            <a:prstGeom prst="rect">
              <a:avLst/>
            </a:prstGeom>
          </p:spPr>
        </p:pic>
        <p:sp>
          <p:nvSpPr>
            <p:cNvPr id="86" name="object 86"/>
            <p:cNvSpPr/>
            <p:nvPr/>
          </p:nvSpPr>
          <p:spPr>
            <a:xfrm>
              <a:off x="3594106" y="1641233"/>
              <a:ext cx="112395" cy="170815"/>
            </a:xfrm>
            <a:custGeom>
              <a:avLst/>
              <a:gdLst/>
              <a:ahLst/>
              <a:cxnLst/>
              <a:rect l="l" t="t" r="r" b="b"/>
              <a:pathLst>
                <a:path w="112395" h="170814">
                  <a:moveTo>
                    <a:pt x="57403" y="0"/>
                  </a:moveTo>
                  <a:lnTo>
                    <a:pt x="34289" y="5627"/>
                  </a:lnTo>
                  <a:lnTo>
                    <a:pt x="16128" y="22161"/>
                  </a:lnTo>
                  <a:lnTo>
                    <a:pt x="4254" y="49077"/>
                  </a:lnTo>
                  <a:lnTo>
                    <a:pt x="0" y="85852"/>
                  </a:lnTo>
                  <a:lnTo>
                    <a:pt x="4210" y="122146"/>
                  </a:lnTo>
                  <a:lnTo>
                    <a:pt x="15398" y="148748"/>
                  </a:lnTo>
                  <a:lnTo>
                    <a:pt x="32539" y="165111"/>
                  </a:lnTo>
                  <a:lnTo>
                    <a:pt x="54609" y="170688"/>
                  </a:lnTo>
                  <a:lnTo>
                    <a:pt x="79009" y="164969"/>
                  </a:lnTo>
                  <a:lnTo>
                    <a:pt x="97027" y="148177"/>
                  </a:lnTo>
                  <a:lnTo>
                    <a:pt x="108188" y="120860"/>
                  </a:lnTo>
                  <a:lnTo>
                    <a:pt x="112013" y="83566"/>
                  </a:lnTo>
                  <a:lnTo>
                    <a:pt x="108374" y="48327"/>
                  </a:lnTo>
                  <a:lnTo>
                    <a:pt x="97758" y="22066"/>
                  </a:lnTo>
                  <a:lnTo>
                    <a:pt x="80617" y="5663"/>
                  </a:lnTo>
                  <a:lnTo>
                    <a:pt x="57403" y="0"/>
                  </a:lnTo>
                  <a:close/>
                </a:path>
                <a:path w="112395" h="170814">
                  <a:moveTo>
                    <a:pt x="56133" y="17272"/>
                  </a:moveTo>
                  <a:lnTo>
                    <a:pt x="71123" y="22074"/>
                  </a:lnTo>
                  <a:lnTo>
                    <a:pt x="81565" y="35687"/>
                  </a:lnTo>
                  <a:lnTo>
                    <a:pt x="87673" y="56919"/>
                  </a:lnTo>
                  <a:lnTo>
                    <a:pt x="89661" y="84582"/>
                  </a:lnTo>
                  <a:lnTo>
                    <a:pt x="87598" y="113125"/>
                  </a:lnTo>
                  <a:lnTo>
                    <a:pt x="81343" y="134810"/>
                  </a:lnTo>
                  <a:lnTo>
                    <a:pt x="70802" y="148590"/>
                  </a:lnTo>
                  <a:lnTo>
                    <a:pt x="55879" y="153416"/>
                  </a:lnTo>
                  <a:lnTo>
                    <a:pt x="42068" y="148935"/>
                  </a:lnTo>
                  <a:lnTo>
                    <a:pt x="31495" y="135858"/>
                  </a:lnTo>
                  <a:lnTo>
                    <a:pt x="24733" y="114732"/>
                  </a:lnTo>
                  <a:lnTo>
                    <a:pt x="22351" y="86106"/>
                  </a:lnTo>
                  <a:lnTo>
                    <a:pt x="24880" y="56384"/>
                  </a:lnTo>
                  <a:lnTo>
                    <a:pt x="31908" y="34829"/>
                  </a:lnTo>
                  <a:lnTo>
                    <a:pt x="42604" y="21705"/>
                  </a:lnTo>
                  <a:lnTo>
                    <a:pt x="56133" y="17272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3726841" y="1706412"/>
              <a:ext cx="73025" cy="102870"/>
            </a:xfrm>
            <a:custGeom>
              <a:avLst/>
              <a:gdLst/>
              <a:ahLst/>
              <a:cxnLst/>
              <a:rect l="l" t="t" r="r" b="b"/>
              <a:pathLst>
                <a:path w="73025" h="102869">
                  <a:moveTo>
                    <a:pt x="0" y="102717"/>
                  </a:moveTo>
                  <a:lnTo>
                    <a:pt x="13258" y="102717"/>
                  </a:lnTo>
                  <a:lnTo>
                    <a:pt x="13258" y="63550"/>
                  </a:lnTo>
                  <a:lnTo>
                    <a:pt x="23012" y="52273"/>
                  </a:lnTo>
                  <a:lnTo>
                    <a:pt x="56845" y="102717"/>
                  </a:lnTo>
                  <a:lnTo>
                    <a:pt x="72542" y="102717"/>
                  </a:lnTo>
                  <a:lnTo>
                    <a:pt x="32461" y="43586"/>
                  </a:lnTo>
                  <a:lnTo>
                    <a:pt x="69646" y="0"/>
                  </a:lnTo>
                  <a:lnTo>
                    <a:pt x="53187" y="0"/>
                  </a:lnTo>
                  <a:lnTo>
                    <a:pt x="21793" y="38557"/>
                  </a:lnTo>
                  <a:lnTo>
                    <a:pt x="19202" y="41910"/>
                  </a:lnTo>
                  <a:lnTo>
                    <a:pt x="16459" y="45567"/>
                  </a:lnTo>
                  <a:lnTo>
                    <a:pt x="13716" y="49530"/>
                  </a:lnTo>
                  <a:lnTo>
                    <a:pt x="13258" y="49530"/>
                  </a:lnTo>
                  <a:lnTo>
                    <a:pt x="13258" y="0"/>
                  </a:lnTo>
                  <a:lnTo>
                    <a:pt x="0" y="0"/>
                  </a:lnTo>
                  <a:lnTo>
                    <a:pt x="0" y="102717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3802886" y="1733690"/>
              <a:ext cx="69215" cy="107314"/>
            </a:xfrm>
            <a:custGeom>
              <a:avLst/>
              <a:gdLst/>
              <a:ahLst/>
              <a:cxnLst/>
              <a:rect l="l" t="t" r="r" b="b"/>
              <a:pathLst>
                <a:path w="69214" h="107314">
                  <a:moveTo>
                    <a:pt x="57150" y="1676"/>
                  </a:moveTo>
                  <a:lnTo>
                    <a:pt x="56540" y="12801"/>
                  </a:lnTo>
                  <a:lnTo>
                    <a:pt x="56235" y="12801"/>
                  </a:lnTo>
                  <a:lnTo>
                    <a:pt x="53089" y="8229"/>
                  </a:lnTo>
                  <a:lnTo>
                    <a:pt x="48329" y="4114"/>
                  </a:lnTo>
                  <a:lnTo>
                    <a:pt x="41769" y="1143"/>
                  </a:lnTo>
                  <a:lnTo>
                    <a:pt x="33223" y="0"/>
                  </a:lnTo>
                  <a:lnTo>
                    <a:pt x="20895" y="2605"/>
                  </a:lnTo>
                  <a:lnTo>
                    <a:pt x="10267" y="10210"/>
                  </a:lnTo>
                  <a:lnTo>
                    <a:pt x="2812" y="22502"/>
                  </a:lnTo>
                  <a:lnTo>
                    <a:pt x="0" y="39166"/>
                  </a:lnTo>
                  <a:lnTo>
                    <a:pt x="2333" y="53401"/>
                  </a:lnTo>
                  <a:lnTo>
                    <a:pt x="8839" y="64808"/>
                  </a:lnTo>
                  <a:lnTo>
                    <a:pt x="18773" y="72385"/>
                  </a:lnTo>
                  <a:lnTo>
                    <a:pt x="31394" y="75133"/>
                  </a:lnTo>
                  <a:lnTo>
                    <a:pt x="39304" y="74168"/>
                  </a:lnTo>
                  <a:lnTo>
                    <a:pt x="45872" y="71532"/>
                  </a:lnTo>
                  <a:lnTo>
                    <a:pt x="51068" y="67610"/>
                  </a:lnTo>
                  <a:lnTo>
                    <a:pt x="54864" y="62788"/>
                  </a:lnTo>
                  <a:lnTo>
                    <a:pt x="55168" y="62788"/>
                  </a:lnTo>
                  <a:lnTo>
                    <a:pt x="55168" y="71018"/>
                  </a:lnTo>
                  <a:lnTo>
                    <a:pt x="53382" y="82886"/>
                  </a:lnTo>
                  <a:lnTo>
                    <a:pt x="48425" y="90868"/>
                  </a:lnTo>
                  <a:lnTo>
                    <a:pt x="40895" y="95364"/>
                  </a:lnTo>
                  <a:lnTo>
                    <a:pt x="31394" y="96774"/>
                  </a:lnTo>
                  <a:lnTo>
                    <a:pt x="22250" y="96774"/>
                  </a:lnTo>
                  <a:lnTo>
                    <a:pt x="14630" y="94030"/>
                  </a:lnTo>
                  <a:lnTo>
                    <a:pt x="9753" y="90982"/>
                  </a:lnTo>
                  <a:lnTo>
                    <a:pt x="6400" y="101193"/>
                  </a:lnTo>
                  <a:lnTo>
                    <a:pt x="12344" y="105156"/>
                  </a:lnTo>
                  <a:lnTo>
                    <a:pt x="22098" y="107289"/>
                  </a:lnTo>
                  <a:lnTo>
                    <a:pt x="30937" y="107289"/>
                  </a:lnTo>
                  <a:lnTo>
                    <a:pt x="65703" y="85553"/>
                  </a:lnTo>
                  <a:lnTo>
                    <a:pt x="68275" y="64770"/>
                  </a:lnTo>
                  <a:lnTo>
                    <a:pt x="68275" y="21945"/>
                  </a:lnTo>
                  <a:lnTo>
                    <a:pt x="68275" y="12954"/>
                  </a:lnTo>
                  <a:lnTo>
                    <a:pt x="68580" y="7010"/>
                  </a:lnTo>
                  <a:lnTo>
                    <a:pt x="68884" y="1676"/>
                  </a:lnTo>
                  <a:lnTo>
                    <a:pt x="57150" y="1676"/>
                  </a:lnTo>
                  <a:close/>
                </a:path>
                <a:path w="69214" h="107314">
                  <a:moveTo>
                    <a:pt x="55016" y="44043"/>
                  </a:moveTo>
                  <a:lnTo>
                    <a:pt x="55016" y="46329"/>
                  </a:lnTo>
                  <a:lnTo>
                    <a:pt x="54711" y="48920"/>
                  </a:lnTo>
                  <a:lnTo>
                    <a:pt x="53949" y="51206"/>
                  </a:lnTo>
                  <a:lnTo>
                    <a:pt x="51053" y="59740"/>
                  </a:lnTo>
                  <a:lnTo>
                    <a:pt x="43586" y="64922"/>
                  </a:lnTo>
                  <a:lnTo>
                    <a:pt x="35356" y="64922"/>
                  </a:lnTo>
                  <a:lnTo>
                    <a:pt x="25843" y="62814"/>
                  </a:lnTo>
                  <a:lnTo>
                    <a:pt x="19030" y="57092"/>
                  </a:lnTo>
                  <a:lnTo>
                    <a:pt x="14932" y="48656"/>
                  </a:lnTo>
                  <a:lnTo>
                    <a:pt x="13563" y="38404"/>
                  </a:lnTo>
                  <a:lnTo>
                    <a:pt x="15192" y="26846"/>
                  </a:lnTo>
                  <a:lnTo>
                    <a:pt x="19735" y="18059"/>
                  </a:lnTo>
                  <a:lnTo>
                    <a:pt x="26679" y="12472"/>
                  </a:lnTo>
                  <a:lnTo>
                    <a:pt x="35509" y="10515"/>
                  </a:lnTo>
                  <a:lnTo>
                    <a:pt x="45262" y="10515"/>
                  </a:lnTo>
                  <a:lnTo>
                    <a:pt x="51816" y="16916"/>
                  </a:lnTo>
                  <a:lnTo>
                    <a:pt x="54254" y="24688"/>
                  </a:lnTo>
                  <a:lnTo>
                    <a:pt x="54864" y="26517"/>
                  </a:lnTo>
                  <a:lnTo>
                    <a:pt x="55016" y="28498"/>
                  </a:lnTo>
                  <a:lnTo>
                    <a:pt x="55016" y="30784"/>
                  </a:lnTo>
                  <a:lnTo>
                    <a:pt x="55016" y="44043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9" name="object 89"/>
          <p:cNvSpPr txBox="1"/>
          <p:nvPr/>
        </p:nvSpPr>
        <p:spPr>
          <a:xfrm>
            <a:off x="3441960" y="1542430"/>
            <a:ext cx="45275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20" dirty="0">
                <a:solidFill>
                  <a:srgbClr val="235981"/>
                </a:solidFill>
                <a:latin typeface="Trebuchet MS"/>
                <a:cs typeface="Trebuchet MS"/>
              </a:rPr>
              <a:t>10</a:t>
            </a:r>
            <a:r>
              <a:rPr sz="1200" spc="-20" dirty="0">
                <a:solidFill>
                  <a:srgbClr val="235981"/>
                </a:solidFill>
                <a:latin typeface="Trebuchet MS"/>
                <a:cs typeface="Trebuchet MS"/>
              </a:rPr>
              <a:t>Kg</a:t>
            </a:r>
            <a:endParaRPr sz="1200">
              <a:latin typeface="Trebuchet MS"/>
              <a:cs typeface="Trebuchet MS"/>
            </a:endParaRPr>
          </a:p>
        </p:txBody>
      </p:sp>
      <p:pic>
        <p:nvPicPr>
          <p:cNvPr id="90" name="object 90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3461696" y="2434800"/>
            <a:ext cx="346364" cy="396252"/>
          </a:xfrm>
          <a:prstGeom prst="rect">
            <a:avLst/>
          </a:prstGeom>
        </p:spPr>
      </p:pic>
      <p:sp>
        <p:nvSpPr>
          <p:cNvPr id="91" name="object 91"/>
          <p:cNvSpPr/>
          <p:nvPr/>
        </p:nvSpPr>
        <p:spPr>
          <a:xfrm>
            <a:off x="3598164" y="3761749"/>
            <a:ext cx="262890" cy="470534"/>
          </a:xfrm>
          <a:custGeom>
            <a:avLst/>
            <a:gdLst/>
            <a:ahLst/>
            <a:cxnLst/>
            <a:rect l="l" t="t" r="r" b="b"/>
            <a:pathLst>
              <a:path w="262889" h="470535">
                <a:moveTo>
                  <a:pt x="10642" y="428650"/>
                </a:moveTo>
                <a:lnTo>
                  <a:pt x="9351" y="440973"/>
                </a:lnTo>
                <a:lnTo>
                  <a:pt x="8542" y="450815"/>
                </a:lnTo>
                <a:lnTo>
                  <a:pt x="8783" y="459947"/>
                </a:lnTo>
                <a:lnTo>
                  <a:pt x="10642" y="470141"/>
                </a:lnTo>
                <a:lnTo>
                  <a:pt x="236105" y="470141"/>
                </a:lnTo>
                <a:lnTo>
                  <a:pt x="236743" y="446563"/>
                </a:lnTo>
                <a:lnTo>
                  <a:pt x="232621" y="434055"/>
                </a:lnTo>
                <a:lnTo>
                  <a:pt x="89228" y="434055"/>
                </a:lnTo>
                <a:lnTo>
                  <a:pt x="49181" y="431879"/>
                </a:lnTo>
                <a:lnTo>
                  <a:pt x="10642" y="428650"/>
                </a:lnTo>
                <a:close/>
              </a:path>
              <a:path w="262889" h="470535">
                <a:moveTo>
                  <a:pt x="145859" y="390169"/>
                </a:moveTo>
                <a:lnTo>
                  <a:pt x="123787" y="423908"/>
                </a:lnTo>
                <a:lnTo>
                  <a:pt x="89228" y="434055"/>
                </a:lnTo>
                <a:lnTo>
                  <a:pt x="232621" y="434055"/>
                </a:lnTo>
                <a:lnTo>
                  <a:pt x="228777" y="422394"/>
                </a:lnTo>
                <a:lnTo>
                  <a:pt x="216188" y="400659"/>
                </a:lnTo>
                <a:lnTo>
                  <a:pt x="159321" y="400659"/>
                </a:lnTo>
                <a:lnTo>
                  <a:pt x="151244" y="396582"/>
                </a:lnTo>
                <a:lnTo>
                  <a:pt x="145859" y="390169"/>
                </a:lnTo>
                <a:close/>
              </a:path>
              <a:path w="262889" h="470535">
                <a:moveTo>
                  <a:pt x="197484" y="374942"/>
                </a:moveTo>
                <a:lnTo>
                  <a:pt x="194277" y="385079"/>
                </a:lnTo>
                <a:lnTo>
                  <a:pt x="187856" y="393239"/>
                </a:lnTo>
                <a:lnTo>
                  <a:pt x="178966" y="398680"/>
                </a:lnTo>
                <a:lnTo>
                  <a:pt x="168351" y="400659"/>
                </a:lnTo>
                <a:lnTo>
                  <a:pt x="216188" y="400659"/>
                </a:lnTo>
                <a:lnTo>
                  <a:pt x="214820" y="398298"/>
                </a:lnTo>
                <a:lnTo>
                  <a:pt x="197484" y="374942"/>
                </a:lnTo>
                <a:close/>
              </a:path>
              <a:path w="262889" h="470535">
                <a:moveTo>
                  <a:pt x="168351" y="347205"/>
                </a:moveTo>
                <a:lnTo>
                  <a:pt x="158979" y="349097"/>
                </a:lnTo>
                <a:lnTo>
                  <a:pt x="151325" y="354258"/>
                </a:lnTo>
                <a:lnTo>
                  <a:pt x="146164" y="361912"/>
                </a:lnTo>
                <a:lnTo>
                  <a:pt x="144271" y="371284"/>
                </a:lnTo>
                <a:lnTo>
                  <a:pt x="146164" y="380656"/>
                </a:lnTo>
                <a:lnTo>
                  <a:pt x="151325" y="388310"/>
                </a:lnTo>
                <a:lnTo>
                  <a:pt x="158979" y="393471"/>
                </a:lnTo>
                <a:lnTo>
                  <a:pt x="168351" y="395363"/>
                </a:lnTo>
                <a:lnTo>
                  <a:pt x="177723" y="393471"/>
                </a:lnTo>
                <a:lnTo>
                  <a:pt x="185377" y="388310"/>
                </a:lnTo>
                <a:lnTo>
                  <a:pt x="187703" y="384860"/>
                </a:lnTo>
                <a:lnTo>
                  <a:pt x="160858" y="384860"/>
                </a:lnTo>
                <a:lnTo>
                  <a:pt x="154774" y="378777"/>
                </a:lnTo>
                <a:lnTo>
                  <a:pt x="154774" y="363791"/>
                </a:lnTo>
                <a:lnTo>
                  <a:pt x="160858" y="357708"/>
                </a:lnTo>
                <a:lnTo>
                  <a:pt x="187703" y="357708"/>
                </a:lnTo>
                <a:lnTo>
                  <a:pt x="185377" y="354258"/>
                </a:lnTo>
                <a:lnTo>
                  <a:pt x="177723" y="349097"/>
                </a:lnTo>
                <a:lnTo>
                  <a:pt x="168351" y="347205"/>
                </a:lnTo>
                <a:close/>
              </a:path>
              <a:path w="262889" h="470535">
                <a:moveTo>
                  <a:pt x="121457" y="354914"/>
                </a:moveTo>
                <a:lnTo>
                  <a:pt x="74510" y="354914"/>
                </a:lnTo>
                <a:lnTo>
                  <a:pt x="82626" y="358622"/>
                </a:lnTo>
                <a:lnTo>
                  <a:pt x="79146" y="366255"/>
                </a:lnTo>
                <a:lnTo>
                  <a:pt x="82036" y="375718"/>
                </a:lnTo>
                <a:lnTo>
                  <a:pt x="96913" y="382927"/>
                </a:lnTo>
                <a:lnTo>
                  <a:pt x="119029" y="387025"/>
                </a:lnTo>
                <a:lnTo>
                  <a:pt x="143636" y="387159"/>
                </a:lnTo>
                <a:lnTo>
                  <a:pt x="140690" y="382587"/>
                </a:lnTo>
                <a:lnTo>
                  <a:pt x="138976" y="377126"/>
                </a:lnTo>
                <a:lnTo>
                  <a:pt x="138976" y="367601"/>
                </a:lnTo>
                <a:lnTo>
                  <a:pt x="139661" y="364083"/>
                </a:lnTo>
                <a:lnTo>
                  <a:pt x="140343" y="362292"/>
                </a:lnTo>
                <a:lnTo>
                  <a:pt x="126377" y="362292"/>
                </a:lnTo>
                <a:lnTo>
                  <a:pt x="118719" y="361518"/>
                </a:lnTo>
                <a:lnTo>
                  <a:pt x="121457" y="354914"/>
                </a:lnTo>
                <a:close/>
              </a:path>
              <a:path w="262889" h="470535">
                <a:moveTo>
                  <a:pt x="187703" y="357708"/>
                </a:moveTo>
                <a:lnTo>
                  <a:pt x="175844" y="357708"/>
                </a:lnTo>
                <a:lnTo>
                  <a:pt x="181914" y="363791"/>
                </a:lnTo>
                <a:lnTo>
                  <a:pt x="181914" y="378777"/>
                </a:lnTo>
                <a:lnTo>
                  <a:pt x="175844" y="384860"/>
                </a:lnTo>
                <a:lnTo>
                  <a:pt x="187703" y="384860"/>
                </a:lnTo>
                <a:lnTo>
                  <a:pt x="190537" y="380656"/>
                </a:lnTo>
                <a:lnTo>
                  <a:pt x="192430" y="371284"/>
                </a:lnTo>
                <a:lnTo>
                  <a:pt x="190537" y="361912"/>
                </a:lnTo>
                <a:lnTo>
                  <a:pt x="187703" y="357708"/>
                </a:lnTo>
                <a:close/>
              </a:path>
              <a:path w="262889" h="470535">
                <a:moveTo>
                  <a:pt x="212356" y="137706"/>
                </a:moveTo>
                <a:lnTo>
                  <a:pt x="212585" y="139636"/>
                </a:lnTo>
                <a:lnTo>
                  <a:pt x="212712" y="143598"/>
                </a:lnTo>
                <a:lnTo>
                  <a:pt x="209977" y="159855"/>
                </a:lnTo>
                <a:lnTo>
                  <a:pt x="202390" y="173836"/>
                </a:lnTo>
                <a:lnTo>
                  <a:pt x="190873" y="184623"/>
                </a:lnTo>
                <a:lnTo>
                  <a:pt x="176352" y="191300"/>
                </a:lnTo>
                <a:lnTo>
                  <a:pt x="185132" y="199130"/>
                </a:lnTo>
                <a:lnTo>
                  <a:pt x="193044" y="208091"/>
                </a:lnTo>
                <a:lnTo>
                  <a:pt x="199964" y="218130"/>
                </a:lnTo>
                <a:lnTo>
                  <a:pt x="205765" y="229196"/>
                </a:lnTo>
                <a:lnTo>
                  <a:pt x="214195" y="261815"/>
                </a:lnTo>
                <a:lnTo>
                  <a:pt x="211443" y="293381"/>
                </a:lnTo>
                <a:lnTo>
                  <a:pt x="199141" y="321524"/>
                </a:lnTo>
                <a:lnTo>
                  <a:pt x="178917" y="343877"/>
                </a:lnTo>
                <a:lnTo>
                  <a:pt x="186193" y="347957"/>
                </a:lnTo>
                <a:lnTo>
                  <a:pt x="191997" y="353866"/>
                </a:lnTo>
                <a:lnTo>
                  <a:pt x="195950" y="361222"/>
                </a:lnTo>
                <a:lnTo>
                  <a:pt x="197675" y="369646"/>
                </a:lnTo>
                <a:lnTo>
                  <a:pt x="235001" y="336154"/>
                </a:lnTo>
                <a:lnTo>
                  <a:pt x="257205" y="291530"/>
                </a:lnTo>
                <a:lnTo>
                  <a:pt x="262478" y="241719"/>
                </a:lnTo>
                <a:lnTo>
                  <a:pt x="262488" y="240323"/>
                </a:lnTo>
                <a:lnTo>
                  <a:pt x="249440" y="188620"/>
                </a:lnTo>
                <a:lnTo>
                  <a:pt x="241974" y="174103"/>
                </a:lnTo>
                <a:lnTo>
                  <a:pt x="233222" y="160743"/>
                </a:lnTo>
                <a:lnTo>
                  <a:pt x="223308" y="148593"/>
                </a:lnTo>
                <a:lnTo>
                  <a:pt x="212356" y="137706"/>
                </a:lnTo>
                <a:close/>
              </a:path>
              <a:path w="262889" h="470535">
                <a:moveTo>
                  <a:pt x="140893" y="360845"/>
                </a:moveTo>
                <a:lnTo>
                  <a:pt x="133794" y="362013"/>
                </a:lnTo>
                <a:lnTo>
                  <a:pt x="126377" y="362292"/>
                </a:lnTo>
                <a:lnTo>
                  <a:pt x="140343" y="362292"/>
                </a:lnTo>
                <a:lnTo>
                  <a:pt x="140893" y="360845"/>
                </a:lnTo>
                <a:close/>
              </a:path>
              <a:path w="262889" h="470535">
                <a:moveTo>
                  <a:pt x="18681" y="314464"/>
                </a:moveTo>
                <a:lnTo>
                  <a:pt x="11480" y="315798"/>
                </a:lnTo>
                <a:lnTo>
                  <a:pt x="7188" y="325170"/>
                </a:lnTo>
                <a:lnTo>
                  <a:pt x="10871" y="331508"/>
                </a:lnTo>
                <a:lnTo>
                  <a:pt x="66230" y="356857"/>
                </a:lnTo>
                <a:lnTo>
                  <a:pt x="71246" y="356806"/>
                </a:lnTo>
                <a:lnTo>
                  <a:pt x="74510" y="354914"/>
                </a:lnTo>
                <a:lnTo>
                  <a:pt x="121457" y="354914"/>
                </a:lnTo>
                <a:lnTo>
                  <a:pt x="122637" y="352069"/>
                </a:lnTo>
                <a:lnTo>
                  <a:pt x="85597" y="352069"/>
                </a:lnTo>
                <a:lnTo>
                  <a:pt x="78117" y="348627"/>
                </a:lnTo>
                <a:lnTo>
                  <a:pt x="78003" y="344550"/>
                </a:lnTo>
                <a:lnTo>
                  <a:pt x="74587" y="340055"/>
                </a:lnTo>
                <a:lnTo>
                  <a:pt x="18681" y="314464"/>
                </a:lnTo>
                <a:close/>
              </a:path>
              <a:path w="262889" h="470535">
                <a:moveTo>
                  <a:pt x="134048" y="324548"/>
                </a:moveTo>
                <a:lnTo>
                  <a:pt x="91249" y="324548"/>
                </a:lnTo>
                <a:lnTo>
                  <a:pt x="96926" y="327152"/>
                </a:lnTo>
                <a:lnTo>
                  <a:pt x="85597" y="352069"/>
                </a:lnTo>
                <a:lnTo>
                  <a:pt x="122637" y="352069"/>
                </a:lnTo>
                <a:lnTo>
                  <a:pt x="134048" y="324548"/>
                </a:lnTo>
                <a:close/>
              </a:path>
              <a:path w="262889" h="470535">
                <a:moveTo>
                  <a:pt x="10413" y="267779"/>
                </a:moveTo>
                <a:lnTo>
                  <a:pt x="9893" y="267881"/>
                </a:lnTo>
                <a:lnTo>
                  <a:pt x="0" y="289496"/>
                </a:lnTo>
                <a:lnTo>
                  <a:pt x="266" y="289966"/>
                </a:lnTo>
                <a:lnTo>
                  <a:pt x="88176" y="330225"/>
                </a:lnTo>
                <a:lnTo>
                  <a:pt x="88709" y="330123"/>
                </a:lnTo>
                <a:lnTo>
                  <a:pt x="91249" y="324548"/>
                </a:lnTo>
                <a:lnTo>
                  <a:pt x="134048" y="324548"/>
                </a:lnTo>
                <a:lnTo>
                  <a:pt x="134912" y="322465"/>
                </a:lnTo>
                <a:lnTo>
                  <a:pt x="123680" y="317525"/>
                </a:lnTo>
                <a:lnTo>
                  <a:pt x="101307" y="317525"/>
                </a:lnTo>
                <a:lnTo>
                  <a:pt x="95656" y="314934"/>
                </a:lnTo>
                <a:lnTo>
                  <a:pt x="98602" y="308508"/>
                </a:lnTo>
                <a:lnTo>
                  <a:pt x="98323" y="308051"/>
                </a:lnTo>
                <a:lnTo>
                  <a:pt x="10413" y="267779"/>
                </a:lnTo>
                <a:close/>
              </a:path>
              <a:path w="262889" h="470535">
                <a:moveTo>
                  <a:pt x="105028" y="309321"/>
                </a:moveTo>
                <a:lnTo>
                  <a:pt x="101307" y="317525"/>
                </a:lnTo>
                <a:lnTo>
                  <a:pt x="123680" y="317525"/>
                </a:lnTo>
                <a:lnTo>
                  <a:pt x="105028" y="309321"/>
                </a:lnTo>
                <a:close/>
              </a:path>
              <a:path w="262889" h="470535">
                <a:moveTo>
                  <a:pt x="58673" y="230225"/>
                </a:moveTo>
                <a:lnTo>
                  <a:pt x="57238" y="230441"/>
                </a:lnTo>
                <a:lnTo>
                  <a:pt x="53949" y="237794"/>
                </a:lnTo>
                <a:lnTo>
                  <a:pt x="54736" y="239013"/>
                </a:lnTo>
                <a:lnTo>
                  <a:pt x="60769" y="241719"/>
                </a:lnTo>
                <a:lnTo>
                  <a:pt x="51803" y="255193"/>
                </a:lnTo>
                <a:lnTo>
                  <a:pt x="78282" y="272186"/>
                </a:lnTo>
                <a:lnTo>
                  <a:pt x="80187" y="267931"/>
                </a:lnTo>
                <a:lnTo>
                  <a:pt x="84277" y="252260"/>
                </a:lnTo>
                <a:lnTo>
                  <a:pt x="92877" y="252260"/>
                </a:lnTo>
                <a:lnTo>
                  <a:pt x="95059" y="247408"/>
                </a:lnTo>
                <a:lnTo>
                  <a:pt x="94272" y="246189"/>
                </a:lnTo>
                <a:lnTo>
                  <a:pt x="58673" y="230225"/>
                </a:lnTo>
                <a:close/>
              </a:path>
              <a:path w="262889" h="470535">
                <a:moveTo>
                  <a:pt x="92877" y="252260"/>
                </a:moveTo>
                <a:lnTo>
                  <a:pt x="84277" y="252260"/>
                </a:lnTo>
                <a:lnTo>
                  <a:pt x="90322" y="254977"/>
                </a:lnTo>
                <a:lnTo>
                  <a:pt x="91757" y="254749"/>
                </a:lnTo>
                <a:lnTo>
                  <a:pt x="92877" y="252260"/>
                </a:lnTo>
                <a:close/>
              </a:path>
              <a:path w="262889" h="470535">
                <a:moveTo>
                  <a:pt x="172097" y="0"/>
                </a:moveTo>
                <a:lnTo>
                  <a:pt x="165074" y="2666"/>
                </a:lnTo>
                <a:lnTo>
                  <a:pt x="148424" y="39801"/>
                </a:lnTo>
                <a:lnTo>
                  <a:pt x="141630" y="39916"/>
                </a:lnTo>
                <a:lnTo>
                  <a:pt x="135470" y="43345"/>
                </a:lnTo>
                <a:lnTo>
                  <a:pt x="60515" y="210477"/>
                </a:lnTo>
                <a:lnTo>
                  <a:pt x="59224" y="217153"/>
                </a:lnTo>
                <a:lnTo>
                  <a:pt x="60863" y="223829"/>
                </a:lnTo>
                <a:lnTo>
                  <a:pt x="65071" y="229731"/>
                </a:lnTo>
                <a:lnTo>
                  <a:pt x="71488" y="234086"/>
                </a:lnTo>
                <a:lnTo>
                  <a:pt x="82905" y="239204"/>
                </a:lnTo>
                <a:lnTo>
                  <a:pt x="90429" y="241105"/>
                </a:lnTo>
                <a:lnTo>
                  <a:pt x="97637" y="240323"/>
                </a:lnTo>
                <a:lnTo>
                  <a:pt x="103711" y="237106"/>
                </a:lnTo>
                <a:lnTo>
                  <a:pt x="107835" y="231698"/>
                </a:lnTo>
                <a:lnTo>
                  <a:pt x="130644" y="180822"/>
                </a:lnTo>
                <a:lnTo>
                  <a:pt x="123639" y="173268"/>
                </a:lnTo>
                <a:lnTo>
                  <a:pt x="118317" y="164377"/>
                </a:lnTo>
                <a:lnTo>
                  <a:pt x="114937" y="154403"/>
                </a:lnTo>
                <a:lnTo>
                  <a:pt x="113753" y="143598"/>
                </a:lnTo>
                <a:lnTo>
                  <a:pt x="117641" y="124337"/>
                </a:lnTo>
                <a:lnTo>
                  <a:pt x="128244" y="108610"/>
                </a:lnTo>
                <a:lnTo>
                  <a:pt x="143971" y="98007"/>
                </a:lnTo>
                <a:lnTo>
                  <a:pt x="163233" y="94119"/>
                </a:lnTo>
                <a:lnTo>
                  <a:pt x="169532" y="94119"/>
                </a:lnTo>
                <a:lnTo>
                  <a:pt x="182791" y="64566"/>
                </a:lnTo>
                <a:lnTo>
                  <a:pt x="181267" y="57683"/>
                </a:lnTo>
                <a:lnTo>
                  <a:pt x="176822" y="52527"/>
                </a:lnTo>
                <a:lnTo>
                  <a:pt x="193471" y="15405"/>
                </a:lnTo>
                <a:lnTo>
                  <a:pt x="190792" y="8381"/>
                </a:lnTo>
                <a:lnTo>
                  <a:pt x="172097" y="0"/>
                </a:lnTo>
                <a:close/>
              </a:path>
              <a:path w="262889" h="470535">
                <a:moveTo>
                  <a:pt x="163233" y="101041"/>
                </a:moveTo>
                <a:lnTo>
                  <a:pt x="146666" y="104385"/>
                </a:lnTo>
                <a:lnTo>
                  <a:pt x="133138" y="113504"/>
                </a:lnTo>
                <a:lnTo>
                  <a:pt x="124019" y="127031"/>
                </a:lnTo>
                <a:lnTo>
                  <a:pt x="120675" y="143598"/>
                </a:lnTo>
                <a:lnTo>
                  <a:pt x="124019" y="160160"/>
                </a:lnTo>
                <a:lnTo>
                  <a:pt x="133138" y="173688"/>
                </a:lnTo>
                <a:lnTo>
                  <a:pt x="146666" y="182810"/>
                </a:lnTo>
                <a:lnTo>
                  <a:pt x="163233" y="186156"/>
                </a:lnTo>
                <a:lnTo>
                  <a:pt x="179794" y="182810"/>
                </a:lnTo>
                <a:lnTo>
                  <a:pt x="193322" y="173688"/>
                </a:lnTo>
                <a:lnTo>
                  <a:pt x="198805" y="165557"/>
                </a:lnTo>
                <a:lnTo>
                  <a:pt x="163233" y="165557"/>
                </a:lnTo>
                <a:lnTo>
                  <a:pt x="154685" y="163831"/>
                </a:lnTo>
                <a:lnTo>
                  <a:pt x="147705" y="159126"/>
                </a:lnTo>
                <a:lnTo>
                  <a:pt x="143000" y="152146"/>
                </a:lnTo>
                <a:lnTo>
                  <a:pt x="141274" y="143598"/>
                </a:lnTo>
                <a:lnTo>
                  <a:pt x="143000" y="135056"/>
                </a:lnTo>
                <a:lnTo>
                  <a:pt x="147705" y="128076"/>
                </a:lnTo>
                <a:lnTo>
                  <a:pt x="154685" y="123367"/>
                </a:lnTo>
                <a:lnTo>
                  <a:pt x="163233" y="121640"/>
                </a:lnTo>
                <a:lnTo>
                  <a:pt x="198809" y="121640"/>
                </a:lnTo>
                <a:lnTo>
                  <a:pt x="193322" y="113504"/>
                </a:lnTo>
                <a:lnTo>
                  <a:pt x="179794" y="104385"/>
                </a:lnTo>
                <a:lnTo>
                  <a:pt x="163233" y="101041"/>
                </a:lnTo>
                <a:close/>
              </a:path>
              <a:path w="262889" h="470535">
                <a:moveTo>
                  <a:pt x="198809" y="121640"/>
                </a:moveTo>
                <a:lnTo>
                  <a:pt x="163233" y="121640"/>
                </a:lnTo>
                <a:lnTo>
                  <a:pt x="171773" y="123367"/>
                </a:lnTo>
                <a:lnTo>
                  <a:pt x="178749" y="128076"/>
                </a:lnTo>
                <a:lnTo>
                  <a:pt x="183453" y="135056"/>
                </a:lnTo>
                <a:lnTo>
                  <a:pt x="185178" y="143598"/>
                </a:lnTo>
                <a:lnTo>
                  <a:pt x="183453" y="152146"/>
                </a:lnTo>
                <a:lnTo>
                  <a:pt x="178749" y="159126"/>
                </a:lnTo>
                <a:lnTo>
                  <a:pt x="171773" y="163831"/>
                </a:lnTo>
                <a:lnTo>
                  <a:pt x="163233" y="165557"/>
                </a:lnTo>
                <a:lnTo>
                  <a:pt x="198805" y="165557"/>
                </a:lnTo>
                <a:lnTo>
                  <a:pt x="202445" y="160160"/>
                </a:lnTo>
                <a:lnTo>
                  <a:pt x="205790" y="143598"/>
                </a:lnTo>
                <a:lnTo>
                  <a:pt x="202445" y="127031"/>
                </a:lnTo>
                <a:lnTo>
                  <a:pt x="198809" y="121640"/>
                </a:lnTo>
                <a:close/>
              </a:path>
              <a:path w="262889" h="470535">
                <a:moveTo>
                  <a:pt x="169532" y="94119"/>
                </a:moveTo>
                <a:lnTo>
                  <a:pt x="165303" y="94119"/>
                </a:lnTo>
                <a:lnTo>
                  <a:pt x="167347" y="94246"/>
                </a:lnTo>
                <a:lnTo>
                  <a:pt x="169367" y="94487"/>
                </a:lnTo>
                <a:lnTo>
                  <a:pt x="169532" y="94119"/>
                </a:lnTo>
                <a:close/>
              </a:path>
            </a:pathLst>
          </a:custGeom>
          <a:solidFill>
            <a:srgbClr val="2359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907314" y="5648921"/>
            <a:ext cx="280670" cy="299720"/>
          </a:xfrm>
          <a:custGeom>
            <a:avLst/>
            <a:gdLst/>
            <a:ahLst/>
            <a:cxnLst/>
            <a:rect l="l" t="t" r="r" b="b"/>
            <a:pathLst>
              <a:path w="280670" h="299720">
                <a:moveTo>
                  <a:pt x="280492" y="91528"/>
                </a:moveTo>
                <a:lnTo>
                  <a:pt x="266598" y="95631"/>
                </a:lnTo>
                <a:lnTo>
                  <a:pt x="234086" y="108191"/>
                </a:lnTo>
                <a:lnTo>
                  <a:pt x="196659" y="129552"/>
                </a:lnTo>
                <a:lnTo>
                  <a:pt x="168084" y="160096"/>
                </a:lnTo>
                <a:lnTo>
                  <a:pt x="175488" y="120396"/>
                </a:lnTo>
                <a:lnTo>
                  <a:pt x="175056" y="90487"/>
                </a:lnTo>
                <a:lnTo>
                  <a:pt x="164172" y="55359"/>
                </a:lnTo>
                <a:lnTo>
                  <a:pt x="140246" y="0"/>
                </a:lnTo>
                <a:lnTo>
                  <a:pt x="116319" y="55359"/>
                </a:lnTo>
                <a:lnTo>
                  <a:pt x="105435" y="90487"/>
                </a:lnTo>
                <a:lnTo>
                  <a:pt x="105003" y="120396"/>
                </a:lnTo>
                <a:lnTo>
                  <a:pt x="112407" y="160096"/>
                </a:lnTo>
                <a:lnTo>
                  <a:pt x="83832" y="129552"/>
                </a:lnTo>
                <a:lnTo>
                  <a:pt x="46418" y="108191"/>
                </a:lnTo>
                <a:lnTo>
                  <a:pt x="13893" y="95631"/>
                </a:lnTo>
                <a:lnTo>
                  <a:pt x="0" y="91528"/>
                </a:lnTo>
                <a:lnTo>
                  <a:pt x="18656" y="138188"/>
                </a:lnTo>
                <a:lnTo>
                  <a:pt x="34404" y="165227"/>
                </a:lnTo>
                <a:lnTo>
                  <a:pt x="55841" y="183007"/>
                </a:lnTo>
                <a:lnTo>
                  <a:pt x="91528" y="201866"/>
                </a:lnTo>
                <a:lnTo>
                  <a:pt x="84569" y="201866"/>
                </a:lnTo>
                <a:lnTo>
                  <a:pt x="61709" y="202717"/>
                </a:lnTo>
                <a:lnTo>
                  <a:pt x="39014" y="205879"/>
                </a:lnTo>
                <a:lnTo>
                  <a:pt x="18211" y="212255"/>
                </a:lnTo>
                <a:lnTo>
                  <a:pt x="1041" y="222745"/>
                </a:lnTo>
                <a:lnTo>
                  <a:pt x="14058" y="230898"/>
                </a:lnTo>
                <a:lnTo>
                  <a:pt x="35318" y="237528"/>
                </a:lnTo>
                <a:lnTo>
                  <a:pt x="60325" y="241985"/>
                </a:lnTo>
                <a:lnTo>
                  <a:pt x="84569" y="243624"/>
                </a:lnTo>
                <a:lnTo>
                  <a:pt x="91528" y="243624"/>
                </a:lnTo>
                <a:lnTo>
                  <a:pt x="80721" y="258749"/>
                </a:lnTo>
                <a:lnTo>
                  <a:pt x="74383" y="277177"/>
                </a:lnTo>
                <a:lnTo>
                  <a:pt x="71399" y="292747"/>
                </a:lnTo>
                <a:lnTo>
                  <a:pt x="70650" y="299300"/>
                </a:lnTo>
                <a:lnTo>
                  <a:pt x="97180" y="295846"/>
                </a:lnTo>
                <a:lnTo>
                  <a:pt x="113284" y="289623"/>
                </a:lnTo>
                <a:lnTo>
                  <a:pt x="125463" y="276059"/>
                </a:lnTo>
                <a:lnTo>
                  <a:pt x="140246" y="250583"/>
                </a:lnTo>
                <a:lnTo>
                  <a:pt x="155041" y="276059"/>
                </a:lnTo>
                <a:lnTo>
                  <a:pt x="167220" y="289623"/>
                </a:lnTo>
                <a:lnTo>
                  <a:pt x="183311" y="295846"/>
                </a:lnTo>
                <a:lnTo>
                  <a:pt x="209854" y="299300"/>
                </a:lnTo>
                <a:lnTo>
                  <a:pt x="209105" y="292747"/>
                </a:lnTo>
                <a:lnTo>
                  <a:pt x="206121" y="277177"/>
                </a:lnTo>
                <a:lnTo>
                  <a:pt x="199771" y="258749"/>
                </a:lnTo>
                <a:lnTo>
                  <a:pt x="188963" y="243624"/>
                </a:lnTo>
                <a:lnTo>
                  <a:pt x="195935" y="243624"/>
                </a:lnTo>
                <a:lnTo>
                  <a:pt x="220179" y="241985"/>
                </a:lnTo>
                <a:lnTo>
                  <a:pt x="245186" y="237528"/>
                </a:lnTo>
                <a:lnTo>
                  <a:pt x="266433" y="230898"/>
                </a:lnTo>
                <a:lnTo>
                  <a:pt x="279450" y="222745"/>
                </a:lnTo>
                <a:lnTo>
                  <a:pt x="262280" y="212255"/>
                </a:lnTo>
                <a:lnTo>
                  <a:pt x="241490" y="205879"/>
                </a:lnTo>
                <a:lnTo>
                  <a:pt x="218795" y="202717"/>
                </a:lnTo>
                <a:lnTo>
                  <a:pt x="195935" y="201866"/>
                </a:lnTo>
                <a:lnTo>
                  <a:pt x="188963" y="201866"/>
                </a:lnTo>
                <a:lnTo>
                  <a:pt x="224650" y="183007"/>
                </a:lnTo>
                <a:lnTo>
                  <a:pt x="246087" y="165227"/>
                </a:lnTo>
                <a:lnTo>
                  <a:pt x="261835" y="138188"/>
                </a:lnTo>
                <a:lnTo>
                  <a:pt x="280492" y="91528"/>
                </a:lnTo>
                <a:close/>
              </a:path>
            </a:pathLst>
          </a:custGeom>
          <a:solidFill>
            <a:srgbClr val="EA004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3" name="object 93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217685" y="6905706"/>
            <a:ext cx="345641" cy="373509"/>
          </a:xfrm>
          <a:prstGeom prst="rect">
            <a:avLst/>
          </a:prstGeom>
        </p:spPr>
      </p:pic>
      <p:sp>
        <p:nvSpPr>
          <p:cNvPr id="94" name="object 94"/>
          <p:cNvSpPr/>
          <p:nvPr/>
        </p:nvSpPr>
        <p:spPr>
          <a:xfrm>
            <a:off x="228858" y="4550713"/>
            <a:ext cx="285750" cy="352425"/>
          </a:xfrm>
          <a:custGeom>
            <a:avLst/>
            <a:gdLst/>
            <a:ahLst/>
            <a:cxnLst/>
            <a:rect l="l" t="t" r="r" b="b"/>
            <a:pathLst>
              <a:path w="285750" h="352425">
                <a:moveTo>
                  <a:pt x="146123" y="0"/>
                </a:moveTo>
                <a:lnTo>
                  <a:pt x="100527" y="6941"/>
                </a:lnTo>
                <a:lnTo>
                  <a:pt x="62368" y="26674"/>
                </a:lnTo>
                <a:lnTo>
                  <a:pt x="33195" y="57560"/>
                </a:lnTo>
                <a:lnTo>
                  <a:pt x="14555" y="97961"/>
                </a:lnTo>
                <a:lnTo>
                  <a:pt x="7998" y="146240"/>
                </a:lnTo>
                <a:lnTo>
                  <a:pt x="8529" y="158229"/>
                </a:lnTo>
                <a:lnTo>
                  <a:pt x="8585" y="158836"/>
                </a:lnTo>
                <a:lnTo>
                  <a:pt x="10087" y="171384"/>
                </a:lnTo>
                <a:lnTo>
                  <a:pt x="12531" y="184850"/>
                </a:lnTo>
                <a:lnTo>
                  <a:pt x="15758" y="198653"/>
                </a:lnTo>
                <a:lnTo>
                  <a:pt x="9916" y="201104"/>
                </a:lnTo>
                <a:lnTo>
                  <a:pt x="7033" y="207733"/>
                </a:lnTo>
                <a:lnTo>
                  <a:pt x="9293" y="213677"/>
                </a:lnTo>
                <a:lnTo>
                  <a:pt x="19860" y="240906"/>
                </a:lnTo>
                <a:lnTo>
                  <a:pt x="11425" y="247549"/>
                </a:lnTo>
                <a:lnTo>
                  <a:pt x="5244" y="255503"/>
                </a:lnTo>
                <a:lnTo>
                  <a:pt x="1399" y="263950"/>
                </a:lnTo>
                <a:lnTo>
                  <a:pt x="126" y="271195"/>
                </a:lnTo>
                <a:lnTo>
                  <a:pt x="0" y="272491"/>
                </a:lnTo>
                <a:lnTo>
                  <a:pt x="728" y="283298"/>
                </a:lnTo>
                <a:lnTo>
                  <a:pt x="30531" y="323319"/>
                </a:lnTo>
                <a:lnTo>
                  <a:pt x="77712" y="339390"/>
                </a:lnTo>
                <a:lnTo>
                  <a:pt x="110068" y="343839"/>
                </a:lnTo>
                <a:lnTo>
                  <a:pt x="113345" y="348754"/>
                </a:lnTo>
                <a:lnTo>
                  <a:pt x="118933" y="352005"/>
                </a:lnTo>
                <a:lnTo>
                  <a:pt x="158823" y="352005"/>
                </a:lnTo>
                <a:lnTo>
                  <a:pt x="165940" y="350568"/>
                </a:lnTo>
                <a:lnTo>
                  <a:pt x="171753" y="346646"/>
                </a:lnTo>
                <a:lnTo>
                  <a:pt x="175674" y="340829"/>
                </a:lnTo>
                <a:lnTo>
                  <a:pt x="177111" y="333705"/>
                </a:lnTo>
                <a:lnTo>
                  <a:pt x="175674" y="326588"/>
                </a:lnTo>
                <a:lnTo>
                  <a:pt x="175488" y="326313"/>
                </a:lnTo>
                <a:lnTo>
                  <a:pt x="108582" y="326313"/>
                </a:lnTo>
                <a:lnTo>
                  <a:pt x="80674" y="322369"/>
                </a:lnTo>
                <a:lnTo>
                  <a:pt x="40250" y="308979"/>
                </a:lnTo>
                <a:lnTo>
                  <a:pt x="17382" y="274091"/>
                </a:lnTo>
                <a:lnTo>
                  <a:pt x="17371" y="268630"/>
                </a:lnTo>
                <a:lnTo>
                  <a:pt x="20342" y="262064"/>
                </a:lnTo>
                <a:lnTo>
                  <a:pt x="26286" y="257416"/>
                </a:lnTo>
                <a:lnTo>
                  <a:pt x="71681" y="257416"/>
                </a:lnTo>
                <a:lnTo>
                  <a:pt x="43177" y="182486"/>
                </a:lnTo>
                <a:lnTo>
                  <a:pt x="52804" y="170751"/>
                </a:lnTo>
                <a:lnTo>
                  <a:pt x="83612" y="170751"/>
                </a:lnTo>
                <a:lnTo>
                  <a:pt x="83385" y="170154"/>
                </a:lnTo>
                <a:lnTo>
                  <a:pt x="78679" y="161911"/>
                </a:lnTo>
                <a:lnTo>
                  <a:pt x="74732" y="158229"/>
                </a:lnTo>
                <a:lnTo>
                  <a:pt x="32890" y="158229"/>
                </a:lnTo>
                <a:lnTo>
                  <a:pt x="32506" y="154178"/>
                </a:lnTo>
                <a:lnTo>
                  <a:pt x="32322" y="151431"/>
                </a:lnTo>
                <a:lnTo>
                  <a:pt x="32230" y="146240"/>
                </a:lnTo>
                <a:lnTo>
                  <a:pt x="40446" y="96385"/>
                </a:lnTo>
                <a:lnTo>
                  <a:pt x="63630" y="57865"/>
                </a:lnTo>
                <a:lnTo>
                  <a:pt x="99588" y="33031"/>
                </a:lnTo>
                <a:lnTo>
                  <a:pt x="146123" y="24231"/>
                </a:lnTo>
                <a:lnTo>
                  <a:pt x="225135" y="24231"/>
                </a:lnTo>
                <a:lnTo>
                  <a:pt x="191707" y="6941"/>
                </a:lnTo>
                <a:lnTo>
                  <a:pt x="146123" y="0"/>
                </a:lnTo>
                <a:close/>
              </a:path>
              <a:path w="285750" h="352425">
                <a:moveTo>
                  <a:pt x="158823" y="315417"/>
                </a:moveTo>
                <a:lnTo>
                  <a:pt x="117828" y="315417"/>
                </a:lnTo>
                <a:lnTo>
                  <a:pt x="111427" y="319900"/>
                </a:lnTo>
                <a:lnTo>
                  <a:pt x="108582" y="326313"/>
                </a:lnTo>
                <a:lnTo>
                  <a:pt x="175488" y="326313"/>
                </a:lnTo>
                <a:lnTo>
                  <a:pt x="171753" y="320775"/>
                </a:lnTo>
                <a:lnTo>
                  <a:pt x="165940" y="316854"/>
                </a:lnTo>
                <a:lnTo>
                  <a:pt x="158823" y="315417"/>
                </a:lnTo>
                <a:close/>
              </a:path>
              <a:path w="285750" h="352425">
                <a:moveTo>
                  <a:pt x="116475" y="287058"/>
                </a:moveTo>
                <a:lnTo>
                  <a:pt x="61059" y="287058"/>
                </a:lnTo>
                <a:lnTo>
                  <a:pt x="66021" y="293915"/>
                </a:lnTo>
                <a:lnTo>
                  <a:pt x="72547" y="299170"/>
                </a:lnTo>
                <a:lnTo>
                  <a:pt x="80238" y="302535"/>
                </a:lnTo>
                <a:lnTo>
                  <a:pt x="88694" y="303720"/>
                </a:lnTo>
                <a:lnTo>
                  <a:pt x="92529" y="303720"/>
                </a:lnTo>
                <a:lnTo>
                  <a:pt x="96288" y="303009"/>
                </a:lnTo>
                <a:lnTo>
                  <a:pt x="107706" y="298653"/>
                </a:lnTo>
                <a:lnTo>
                  <a:pt x="113903" y="292811"/>
                </a:lnTo>
                <a:lnTo>
                  <a:pt x="116475" y="287058"/>
                </a:lnTo>
                <a:close/>
              </a:path>
              <a:path w="285750" h="352425">
                <a:moveTo>
                  <a:pt x="241932" y="149974"/>
                </a:moveTo>
                <a:lnTo>
                  <a:pt x="238097" y="149974"/>
                </a:lnTo>
                <a:lnTo>
                  <a:pt x="228723" y="151431"/>
                </a:lnTo>
                <a:lnTo>
                  <a:pt x="220341" y="155540"/>
                </a:lnTo>
                <a:lnTo>
                  <a:pt x="213506" y="161916"/>
                </a:lnTo>
                <a:lnTo>
                  <a:pt x="208798" y="170167"/>
                </a:lnTo>
                <a:lnTo>
                  <a:pt x="174190" y="261150"/>
                </a:lnTo>
                <a:lnTo>
                  <a:pt x="171329" y="268630"/>
                </a:lnTo>
                <a:lnTo>
                  <a:pt x="195895" y="303009"/>
                </a:lnTo>
                <a:lnTo>
                  <a:pt x="199666" y="303720"/>
                </a:lnTo>
                <a:lnTo>
                  <a:pt x="203502" y="303720"/>
                </a:lnTo>
                <a:lnTo>
                  <a:pt x="211820" y="302574"/>
                </a:lnTo>
                <a:lnTo>
                  <a:pt x="219412" y="299318"/>
                </a:lnTo>
                <a:lnTo>
                  <a:pt x="225894" y="294221"/>
                </a:lnTo>
                <a:lnTo>
                  <a:pt x="230883" y="287553"/>
                </a:lnTo>
                <a:lnTo>
                  <a:pt x="240264" y="287553"/>
                </a:lnTo>
                <a:lnTo>
                  <a:pt x="242113" y="284327"/>
                </a:lnTo>
                <a:lnTo>
                  <a:pt x="205140" y="284327"/>
                </a:lnTo>
                <a:lnTo>
                  <a:pt x="197063" y="281228"/>
                </a:lnTo>
                <a:lnTo>
                  <a:pt x="194967" y="279247"/>
                </a:lnTo>
                <a:lnTo>
                  <a:pt x="192669" y="274091"/>
                </a:lnTo>
                <a:lnTo>
                  <a:pt x="192580" y="271195"/>
                </a:lnTo>
                <a:lnTo>
                  <a:pt x="229765" y="173494"/>
                </a:lnTo>
                <a:lnTo>
                  <a:pt x="233741" y="170751"/>
                </a:lnTo>
                <a:lnTo>
                  <a:pt x="282324" y="170751"/>
                </a:lnTo>
                <a:lnTo>
                  <a:pt x="283698" y="158836"/>
                </a:lnTo>
                <a:lnTo>
                  <a:pt x="283720" y="158305"/>
                </a:lnTo>
                <a:lnTo>
                  <a:pt x="259382" y="158305"/>
                </a:lnTo>
                <a:lnTo>
                  <a:pt x="256474" y="155625"/>
                </a:lnTo>
                <a:lnTo>
                  <a:pt x="253049" y="153479"/>
                </a:lnTo>
                <a:lnTo>
                  <a:pt x="245704" y="150672"/>
                </a:lnTo>
                <a:lnTo>
                  <a:pt x="241932" y="149974"/>
                </a:lnTo>
                <a:close/>
              </a:path>
              <a:path w="285750" h="352425">
                <a:moveTo>
                  <a:pt x="240264" y="287553"/>
                </a:moveTo>
                <a:lnTo>
                  <a:pt x="230883" y="287553"/>
                </a:lnTo>
                <a:lnTo>
                  <a:pt x="237741" y="291769"/>
                </a:lnTo>
                <a:lnTo>
                  <a:pt x="239318" y="289179"/>
                </a:lnTo>
                <a:lnTo>
                  <a:pt x="240264" y="287553"/>
                </a:lnTo>
                <a:close/>
              </a:path>
              <a:path w="285750" h="352425">
                <a:moveTo>
                  <a:pt x="86551" y="284035"/>
                </a:moveTo>
                <a:lnTo>
                  <a:pt x="49108" y="284035"/>
                </a:lnTo>
                <a:lnTo>
                  <a:pt x="50874" y="287262"/>
                </a:lnTo>
                <a:lnTo>
                  <a:pt x="51968" y="289204"/>
                </a:lnTo>
                <a:lnTo>
                  <a:pt x="53375" y="291592"/>
                </a:lnTo>
                <a:lnTo>
                  <a:pt x="61059" y="287058"/>
                </a:lnTo>
                <a:lnTo>
                  <a:pt x="116475" y="287058"/>
                </a:lnTo>
                <a:lnTo>
                  <a:pt x="117712" y="284289"/>
                </a:lnTo>
                <a:lnTo>
                  <a:pt x="87106" y="284289"/>
                </a:lnTo>
                <a:lnTo>
                  <a:pt x="86551" y="284035"/>
                </a:lnTo>
                <a:close/>
              </a:path>
              <a:path w="285750" h="352425">
                <a:moveTo>
                  <a:pt x="254939" y="283730"/>
                </a:moveTo>
                <a:lnTo>
                  <a:pt x="242453" y="283730"/>
                </a:lnTo>
                <a:lnTo>
                  <a:pt x="242834" y="283946"/>
                </a:lnTo>
                <a:lnTo>
                  <a:pt x="249108" y="286346"/>
                </a:lnTo>
                <a:lnTo>
                  <a:pt x="254939" y="283730"/>
                </a:lnTo>
                <a:close/>
              </a:path>
              <a:path w="285750" h="352425">
                <a:moveTo>
                  <a:pt x="71681" y="257416"/>
                </a:moveTo>
                <a:lnTo>
                  <a:pt x="26286" y="257416"/>
                </a:lnTo>
                <a:lnTo>
                  <a:pt x="34071" y="277495"/>
                </a:lnTo>
                <a:lnTo>
                  <a:pt x="36281" y="283298"/>
                </a:lnTo>
                <a:lnTo>
                  <a:pt x="43063" y="286334"/>
                </a:lnTo>
                <a:lnTo>
                  <a:pt x="49108" y="284035"/>
                </a:lnTo>
                <a:lnTo>
                  <a:pt x="86551" y="284035"/>
                </a:lnTo>
                <a:lnTo>
                  <a:pt x="80807" y="281406"/>
                </a:lnTo>
                <a:lnTo>
                  <a:pt x="71681" y="257416"/>
                </a:lnTo>
                <a:close/>
              </a:path>
              <a:path w="285750" h="352425">
                <a:moveTo>
                  <a:pt x="282324" y="170751"/>
                </a:moveTo>
                <a:lnTo>
                  <a:pt x="239392" y="170751"/>
                </a:lnTo>
                <a:lnTo>
                  <a:pt x="240662" y="170992"/>
                </a:lnTo>
                <a:lnTo>
                  <a:pt x="244536" y="172466"/>
                </a:lnTo>
                <a:lnTo>
                  <a:pt x="246618" y="174447"/>
                </a:lnTo>
                <a:lnTo>
                  <a:pt x="248930" y="179603"/>
                </a:lnTo>
                <a:lnTo>
                  <a:pt x="249019" y="182486"/>
                </a:lnTo>
                <a:lnTo>
                  <a:pt x="211439" y="281228"/>
                </a:lnTo>
                <a:lnTo>
                  <a:pt x="211349" y="281406"/>
                </a:lnTo>
                <a:lnTo>
                  <a:pt x="205140" y="284327"/>
                </a:lnTo>
                <a:lnTo>
                  <a:pt x="242113" y="284327"/>
                </a:lnTo>
                <a:lnTo>
                  <a:pt x="242453" y="283730"/>
                </a:lnTo>
                <a:lnTo>
                  <a:pt x="254939" y="283730"/>
                </a:lnTo>
                <a:lnTo>
                  <a:pt x="255902" y="283298"/>
                </a:lnTo>
                <a:lnTo>
                  <a:pt x="258213" y="277228"/>
                </a:lnTo>
                <a:lnTo>
                  <a:pt x="282890" y="213677"/>
                </a:lnTo>
                <a:lnTo>
                  <a:pt x="285125" y="207810"/>
                </a:lnTo>
                <a:lnTo>
                  <a:pt x="282331" y="201295"/>
                </a:lnTo>
                <a:lnTo>
                  <a:pt x="276667" y="198780"/>
                </a:lnTo>
                <a:lnTo>
                  <a:pt x="279814" y="185256"/>
                </a:lnTo>
                <a:lnTo>
                  <a:pt x="282193" y="171891"/>
                </a:lnTo>
                <a:lnTo>
                  <a:pt x="282324" y="170751"/>
                </a:lnTo>
                <a:close/>
              </a:path>
              <a:path w="285750" h="352425">
                <a:moveTo>
                  <a:pt x="83612" y="170751"/>
                </a:moveTo>
                <a:lnTo>
                  <a:pt x="58442" y="170751"/>
                </a:lnTo>
                <a:lnTo>
                  <a:pt x="62430" y="173494"/>
                </a:lnTo>
                <a:lnTo>
                  <a:pt x="99598" y="271195"/>
                </a:lnTo>
                <a:lnTo>
                  <a:pt x="99527" y="274091"/>
                </a:lnTo>
                <a:lnTo>
                  <a:pt x="97216" y="279247"/>
                </a:lnTo>
                <a:lnTo>
                  <a:pt x="95120" y="281228"/>
                </a:lnTo>
                <a:lnTo>
                  <a:pt x="87106" y="284289"/>
                </a:lnTo>
                <a:lnTo>
                  <a:pt x="117712" y="284289"/>
                </a:lnTo>
                <a:lnTo>
                  <a:pt x="120749" y="277495"/>
                </a:lnTo>
                <a:lnTo>
                  <a:pt x="120990" y="268986"/>
                </a:lnTo>
                <a:lnTo>
                  <a:pt x="83612" y="170751"/>
                </a:lnTo>
                <a:close/>
              </a:path>
              <a:path w="285750" h="352425">
                <a:moveTo>
                  <a:pt x="225135" y="24231"/>
                </a:moveTo>
                <a:lnTo>
                  <a:pt x="146123" y="24231"/>
                </a:lnTo>
                <a:lnTo>
                  <a:pt x="192644" y="33031"/>
                </a:lnTo>
                <a:lnTo>
                  <a:pt x="228594" y="57865"/>
                </a:lnTo>
                <a:lnTo>
                  <a:pt x="251776" y="96385"/>
                </a:lnTo>
                <a:lnTo>
                  <a:pt x="259991" y="146240"/>
                </a:lnTo>
                <a:lnTo>
                  <a:pt x="259909" y="151431"/>
                </a:lnTo>
                <a:lnTo>
                  <a:pt x="259737" y="154178"/>
                </a:lnTo>
                <a:lnTo>
                  <a:pt x="259382" y="158305"/>
                </a:lnTo>
                <a:lnTo>
                  <a:pt x="283720" y="158305"/>
                </a:lnTo>
                <a:lnTo>
                  <a:pt x="284223" y="146240"/>
                </a:lnTo>
                <a:lnTo>
                  <a:pt x="277666" y="97961"/>
                </a:lnTo>
                <a:lnTo>
                  <a:pt x="259028" y="57560"/>
                </a:lnTo>
                <a:lnTo>
                  <a:pt x="229858" y="26674"/>
                </a:lnTo>
                <a:lnTo>
                  <a:pt x="225135" y="24231"/>
                </a:lnTo>
                <a:close/>
              </a:path>
              <a:path w="285750" h="352425">
                <a:moveTo>
                  <a:pt x="54086" y="149974"/>
                </a:moveTo>
                <a:lnTo>
                  <a:pt x="50251" y="149974"/>
                </a:lnTo>
                <a:lnTo>
                  <a:pt x="46492" y="150672"/>
                </a:lnTo>
                <a:lnTo>
                  <a:pt x="39118" y="153492"/>
                </a:lnTo>
                <a:lnTo>
                  <a:pt x="35731" y="155625"/>
                </a:lnTo>
                <a:lnTo>
                  <a:pt x="32890" y="158229"/>
                </a:lnTo>
                <a:lnTo>
                  <a:pt x="74732" y="158229"/>
                </a:lnTo>
                <a:lnTo>
                  <a:pt x="71850" y="155540"/>
                </a:lnTo>
                <a:lnTo>
                  <a:pt x="63465" y="151430"/>
                </a:lnTo>
                <a:lnTo>
                  <a:pt x="54086" y="149974"/>
                </a:lnTo>
                <a:close/>
              </a:path>
            </a:pathLst>
          </a:custGeom>
          <a:solidFill>
            <a:srgbClr val="2359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 txBox="1"/>
          <p:nvPr/>
        </p:nvSpPr>
        <p:spPr>
          <a:xfrm>
            <a:off x="616979" y="5194771"/>
            <a:ext cx="246316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latin typeface="Trebuchet MS"/>
                <a:cs typeface="Trebuchet MS"/>
              </a:rPr>
              <a:t>Los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pasajeros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pueden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importar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como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parte </a:t>
            </a:r>
            <a:r>
              <a:rPr sz="1000" spc="-25" dirty="0">
                <a:latin typeface="Trebuchet MS"/>
                <a:cs typeface="Trebuchet MS"/>
              </a:rPr>
              <a:t>de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616979" y="5347171"/>
            <a:ext cx="232029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latin typeface="Trebuchet MS"/>
                <a:cs typeface="Trebuchet MS"/>
              </a:rPr>
              <a:t>su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60" dirty="0">
                <a:latin typeface="Trebuchet MS"/>
                <a:cs typeface="Trebuchet MS"/>
              </a:rPr>
              <a:t>equipaje,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sin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65" dirty="0">
                <a:latin typeface="Trebuchet MS"/>
                <a:cs typeface="Trebuchet MS"/>
              </a:rPr>
              <a:t>carácter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comercial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y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sujetos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616979" y="5499571"/>
            <a:ext cx="213741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60" dirty="0">
                <a:latin typeface="Trebuchet MS"/>
                <a:cs typeface="Trebuchet MS"/>
              </a:rPr>
              <a:t>al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dirty="0">
                <a:latin typeface="Trebuchet MS"/>
                <a:cs typeface="Trebuchet MS"/>
              </a:rPr>
              <a:t>pago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los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derechos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aduanas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que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616979" y="5651971"/>
            <a:ext cx="248094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40" dirty="0">
                <a:latin typeface="Trebuchet MS"/>
                <a:cs typeface="Trebuchet MS"/>
              </a:rPr>
              <a:t>correspondan,</a:t>
            </a:r>
            <a:r>
              <a:rPr sz="1000" spc="-45" dirty="0">
                <a:latin typeface="Trebuchet MS"/>
                <a:cs typeface="Trebuchet MS"/>
              </a:rPr>
              <a:t> artículos </a:t>
            </a:r>
            <a:r>
              <a:rPr sz="1000" spc="-20" dirty="0">
                <a:latin typeface="Trebuchet MS"/>
                <a:cs typeface="Trebuchet MS"/>
              </a:rPr>
              <a:t>nuevos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y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usados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hasta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616979" y="5804371"/>
            <a:ext cx="223583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65" dirty="0">
                <a:latin typeface="Trebuchet MS"/>
                <a:cs typeface="Trebuchet MS"/>
              </a:rPr>
              <a:t>el </a:t>
            </a:r>
            <a:r>
              <a:rPr sz="1000" spc="-55" dirty="0">
                <a:latin typeface="Trebuchet MS"/>
                <a:cs typeface="Trebuchet MS"/>
              </a:rPr>
              <a:t>límite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en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valor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autorizado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mil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(1,000)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616979" y="5956771"/>
            <a:ext cx="234505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45" dirty="0">
                <a:latin typeface="Trebuchet MS"/>
                <a:cs typeface="Trebuchet MS"/>
              </a:rPr>
              <a:t>pesos.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65" dirty="0">
                <a:latin typeface="Trebuchet MS"/>
                <a:cs typeface="Trebuchet MS"/>
              </a:rPr>
              <a:t>El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valor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los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artículos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que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arriben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al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616979" y="6109171"/>
            <a:ext cx="239458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35" dirty="0">
                <a:latin typeface="Trebuchet MS"/>
                <a:cs typeface="Trebuchet MS"/>
              </a:rPr>
              <a:t>país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como</a:t>
            </a:r>
            <a:r>
              <a:rPr sz="1000" spc="-45" dirty="0">
                <a:latin typeface="Trebuchet MS"/>
                <a:cs typeface="Trebuchet MS"/>
              </a:rPr>
              <a:t> equipaje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dirty="0">
                <a:latin typeface="Trebuchet MS"/>
                <a:cs typeface="Trebuchet MS"/>
              </a:rPr>
              <a:t>no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acompañado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formará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616979" y="6261571"/>
            <a:ext cx="216916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0" dirty="0">
                <a:latin typeface="Trebuchet MS"/>
                <a:cs typeface="Trebuchet MS"/>
              </a:rPr>
              <a:t>parte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del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valor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máximo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permitido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ese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616979" y="6413971"/>
            <a:ext cx="49847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5" dirty="0">
                <a:latin typeface="Trebuchet MS"/>
                <a:cs typeface="Trebuchet MS"/>
              </a:rPr>
              <a:t>pasajero.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6975157" y="4401807"/>
            <a:ext cx="156210" cy="124460"/>
          </a:xfrm>
          <a:custGeom>
            <a:avLst/>
            <a:gdLst/>
            <a:ahLst/>
            <a:cxnLst/>
            <a:rect l="l" t="t" r="r" b="b"/>
            <a:pathLst>
              <a:path w="156209" h="124460">
                <a:moveTo>
                  <a:pt x="155613" y="0"/>
                </a:moveTo>
                <a:lnTo>
                  <a:pt x="0" y="0"/>
                </a:lnTo>
                <a:lnTo>
                  <a:pt x="0" y="124117"/>
                </a:lnTo>
                <a:lnTo>
                  <a:pt x="155613" y="124117"/>
                </a:lnTo>
                <a:lnTo>
                  <a:pt x="155613" y="0"/>
                </a:lnTo>
                <a:close/>
              </a:path>
            </a:pathLst>
          </a:custGeom>
          <a:solidFill>
            <a:srgbClr val="EA004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5" name="object 105"/>
          <p:cNvGrpSpPr/>
          <p:nvPr/>
        </p:nvGrpSpPr>
        <p:grpSpPr>
          <a:xfrm>
            <a:off x="6936248" y="4256481"/>
            <a:ext cx="201295" cy="356870"/>
            <a:chOff x="6936248" y="4256481"/>
            <a:chExt cx="201295" cy="356870"/>
          </a:xfrm>
        </p:grpSpPr>
        <p:sp>
          <p:nvSpPr>
            <p:cNvPr id="106" name="object 106"/>
            <p:cNvSpPr/>
            <p:nvPr/>
          </p:nvSpPr>
          <p:spPr>
            <a:xfrm>
              <a:off x="6942598" y="4321025"/>
              <a:ext cx="188595" cy="285750"/>
            </a:xfrm>
            <a:custGeom>
              <a:avLst/>
              <a:gdLst/>
              <a:ahLst/>
              <a:cxnLst/>
              <a:rect l="l" t="t" r="r" b="b"/>
              <a:pathLst>
                <a:path w="188595" h="285750">
                  <a:moveTo>
                    <a:pt x="188175" y="251650"/>
                  </a:moveTo>
                  <a:lnTo>
                    <a:pt x="185157" y="264890"/>
                  </a:lnTo>
                  <a:lnTo>
                    <a:pt x="176928" y="275705"/>
                  </a:lnTo>
                  <a:lnTo>
                    <a:pt x="164724" y="282999"/>
                  </a:lnTo>
                  <a:lnTo>
                    <a:pt x="149783" y="285673"/>
                  </a:lnTo>
                  <a:lnTo>
                    <a:pt x="38404" y="285673"/>
                  </a:lnTo>
                  <a:lnTo>
                    <a:pt x="23456" y="282999"/>
                  </a:lnTo>
                  <a:lnTo>
                    <a:pt x="11249" y="275705"/>
                  </a:lnTo>
                  <a:lnTo>
                    <a:pt x="3018" y="264890"/>
                  </a:lnTo>
                  <a:lnTo>
                    <a:pt x="0" y="251650"/>
                  </a:lnTo>
                  <a:lnTo>
                    <a:pt x="0" y="34010"/>
                  </a:lnTo>
                  <a:lnTo>
                    <a:pt x="3018" y="20772"/>
                  </a:lnTo>
                  <a:lnTo>
                    <a:pt x="11249" y="9961"/>
                  </a:lnTo>
                  <a:lnTo>
                    <a:pt x="23456" y="2672"/>
                  </a:lnTo>
                  <a:lnTo>
                    <a:pt x="38404" y="0"/>
                  </a:lnTo>
                  <a:lnTo>
                    <a:pt x="149783" y="0"/>
                  </a:lnTo>
                  <a:lnTo>
                    <a:pt x="164724" y="2672"/>
                  </a:lnTo>
                  <a:lnTo>
                    <a:pt x="176928" y="9961"/>
                  </a:lnTo>
                  <a:lnTo>
                    <a:pt x="185157" y="20772"/>
                  </a:lnTo>
                  <a:lnTo>
                    <a:pt x="188175" y="34010"/>
                  </a:lnTo>
                  <a:lnTo>
                    <a:pt x="188175" y="251650"/>
                  </a:lnTo>
                  <a:close/>
                </a:path>
              </a:pathLst>
            </a:custGeom>
            <a:ln w="12700">
              <a:solidFill>
                <a:srgbClr val="EA004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6975157" y="4262831"/>
              <a:ext cx="123189" cy="58419"/>
            </a:xfrm>
            <a:custGeom>
              <a:avLst/>
              <a:gdLst/>
              <a:ahLst/>
              <a:cxnLst/>
              <a:rect l="l" t="t" r="r" b="b"/>
              <a:pathLst>
                <a:path w="123190" h="58420">
                  <a:moveTo>
                    <a:pt x="123050" y="0"/>
                  </a:moveTo>
                  <a:lnTo>
                    <a:pt x="0" y="0"/>
                  </a:lnTo>
                  <a:lnTo>
                    <a:pt x="0" y="58191"/>
                  </a:lnTo>
                  <a:lnTo>
                    <a:pt x="123050" y="58191"/>
                  </a:lnTo>
                  <a:lnTo>
                    <a:pt x="123050" y="0"/>
                  </a:lnTo>
                  <a:close/>
                </a:path>
                <a:path w="123190" h="58420">
                  <a:moveTo>
                    <a:pt x="123050" y="0"/>
                  </a:moveTo>
                  <a:lnTo>
                    <a:pt x="0" y="0"/>
                  </a:lnTo>
                  <a:lnTo>
                    <a:pt x="0" y="58191"/>
                  </a:lnTo>
                  <a:lnTo>
                    <a:pt x="123050" y="58191"/>
                  </a:lnTo>
                  <a:lnTo>
                    <a:pt x="123050" y="0"/>
                  </a:lnTo>
                  <a:close/>
                </a:path>
                <a:path w="123190" h="58420">
                  <a:moveTo>
                    <a:pt x="29273" y="58191"/>
                  </a:moveTo>
                  <a:lnTo>
                    <a:pt x="18275" y="58191"/>
                  </a:lnTo>
                  <a:lnTo>
                    <a:pt x="18275" y="0"/>
                  </a:lnTo>
                  <a:lnTo>
                    <a:pt x="29273" y="0"/>
                  </a:lnTo>
                  <a:lnTo>
                    <a:pt x="29273" y="58191"/>
                  </a:lnTo>
                  <a:close/>
                </a:path>
                <a:path w="123190" h="58420">
                  <a:moveTo>
                    <a:pt x="66725" y="58191"/>
                  </a:moveTo>
                  <a:lnTo>
                    <a:pt x="55727" y="58191"/>
                  </a:lnTo>
                  <a:lnTo>
                    <a:pt x="55727" y="0"/>
                  </a:lnTo>
                  <a:lnTo>
                    <a:pt x="66725" y="0"/>
                  </a:lnTo>
                  <a:lnTo>
                    <a:pt x="66725" y="58191"/>
                  </a:lnTo>
                  <a:close/>
                </a:path>
                <a:path w="123190" h="58420">
                  <a:moveTo>
                    <a:pt x="104178" y="58191"/>
                  </a:moveTo>
                  <a:lnTo>
                    <a:pt x="93179" y="58191"/>
                  </a:lnTo>
                  <a:lnTo>
                    <a:pt x="93179" y="0"/>
                  </a:lnTo>
                  <a:lnTo>
                    <a:pt x="104178" y="0"/>
                  </a:lnTo>
                  <a:lnTo>
                    <a:pt x="104178" y="58191"/>
                  </a:lnTo>
                  <a:close/>
                </a:path>
              </a:pathLst>
            </a:custGeom>
            <a:ln w="12700">
              <a:solidFill>
                <a:srgbClr val="EA004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08" name="object 108"/>
          <p:cNvPicPr/>
          <p:nvPr/>
        </p:nvPicPr>
        <p:blipFill>
          <a:blip r:embed="rId33" cstate="print"/>
          <a:stretch>
            <a:fillRect/>
          </a:stretch>
        </p:blipFill>
        <p:spPr>
          <a:xfrm>
            <a:off x="6879918" y="3796276"/>
            <a:ext cx="376665" cy="330201"/>
          </a:xfrm>
          <a:prstGeom prst="rect">
            <a:avLst/>
          </a:prstGeom>
        </p:spPr>
      </p:pic>
      <p:pic>
        <p:nvPicPr>
          <p:cNvPr id="109" name="object 109"/>
          <p:cNvPicPr/>
          <p:nvPr/>
        </p:nvPicPr>
        <p:blipFill>
          <a:blip r:embed="rId34" cstate="print"/>
          <a:stretch>
            <a:fillRect/>
          </a:stretch>
        </p:blipFill>
        <p:spPr>
          <a:xfrm>
            <a:off x="6976257" y="6308157"/>
            <a:ext cx="216420" cy="225399"/>
          </a:xfrm>
          <a:prstGeom prst="rect">
            <a:avLst/>
          </a:prstGeom>
        </p:spPr>
      </p:pic>
      <p:grpSp>
        <p:nvGrpSpPr>
          <p:cNvPr id="110" name="object 110"/>
          <p:cNvGrpSpPr/>
          <p:nvPr/>
        </p:nvGrpSpPr>
        <p:grpSpPr>
          <a:xfrm>
            <a:off x="6904524" y="7102937"/>
            <a:ext cx="330835" cy="272415"/>
            <a:chOff x="6904524" y="7102937"/>
            <a:chExt cx="330835" cy="272415"/>
          </a:xfrm>
        </p:grpSpPr>
        <p:sp>
          <p:nvSpPr>
            <p:cNvPr id="111" name="object 111"/>
            <p:cNvSpPr/>
            <p:nvPr/>
          </p:nvSpPr>
          <p:spPr>
            <a:xfrm>
              <a:off x="7015315" y="7308177"/>
              <a:ext cx="41910" cy="55244"/>
            </a:xfrm>
            <a:custGeom>
              <a:avLst/>
              <a:gdLst/>
              <a:ahLst/>
              <a:cxnLst/>
              <a:rect l="l" t="t" r="r" b="b"/>
              <a:pathLst>
                <a:path w="41909" h="55245">
                  <a:moveTo>
                    <a:pt x="35750" y="3073"/>
                  </a:moveTo>
                  <a:lnTo>
                    <a:pt x="35458" y="14753"/>
                  </a:lnTo>
                  <a:lnTo>
                    <a:pt x="35466" y="22075"/>
                  </a:lnTo>
                  <a:lnTo>
                    <a:pt x="35866" y="28126"/>
                  </a:lnTo>
                  <a:lnTo>
                    <a:pt x="36753" y="35991"/>
                  </a:lnTo>
                  <a:lnTo>
                    <a:pt x="38290" y="49047"/>
                  </a:lnTo>
                  <a:lnTo>
                    <a:pt x="41795" y="55117"/>
                  </a:lnTo>
                  <a:lnTo>
                    <a:pt x="33578" y="54775"/>
                  </a:lnTo>
                  <a:lnTo>
                    <a:pt x="8695" y="21281"/>
                  </a:lnTo>
                  <a:lnTo>
                    <a:pt x="4567" y="11039"/>
                  </a:lnTo>
                  <a:lnTo>
                    <a:pt x="1317" y="3155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EA004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2" name="object 112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6904524" y="7102937"/>
              <a:ext cx="64786" cy="79377"/>
            </a:xfrm>
            <a:prstGeom prst="rect">
              <a:avLst/>
            </a:prstGeom>
          </p:spPr>
        </p:pic>
        <p:sp>
          <p:nvSpPr>
            <p:cNvPr id="113" name="object 113"/>
            <p:cNvSpPr/>
            <p:nvPr/>
          </p:nvSpPr>
          <p:spPr>
            <a:xfrm>
              <a:off x="7152962" y="7300875"/>
              <a:ext cx="30480" cy="62230"/>
            </a:xfrm>
            <a:custGeom>
              <a:avLst/>
              <a:gdLst/>
              <a:ahLst/>
              <a:cxnLst/>
              <a:rect l="l" t="t" r="r" b="b"/>
              <a:pathLst>
                <a:path w="30479" h="62229">
                  <a:moveTo>
                    <a:pt x="0" y="3441"/>
                  </a:moveTo>
                  <a:lnTo>
                    <a:pt x="7213" y="41694"/>
                  </a:lnTo>
                  <a:lnTo>
                    <a:pt x="20895" y="62191"/>
                  </a:lnTo>
                  <a:lnTo>
                    <a:pt x="25996" y="62090"/>
                  </a:lnTo>
                  <a:lnTo>
                    <a:pt x="29312" y="57521"/>
                  </a:lnTo>
                  <a:lnTo>
                    <a:pt x="29889" y="49164"/>
                  </a:lnTo>
                  <a:lnTo>
                    <a:pt x="29218" y="38212"/>
                  </a:lnTo>
                  <a:lnTo>
                    <a:pt x="28790" y="25857"/>
                  </a:lnTo>
                  <a:lnTo>
                    <a:pt x="28903" y="14696"/>
                  </a:lnTo>
                  <a:lnTo>
                    <a:pt x="28890" y="6599"/>
                  </a:lnTo>
                  <a:lnTo>
                    <a:pt x="28828" y="1666"/>
                  </a:lnTo>
                  <a:lnTo>
                    <a:pt x="28790" y="0"/>
                  </a:lnTo>
                </a:path>
              </a:pathLst>
            </a:custGeom>
            <a:ln w="12700">
              <a:solidFill>
                <a:srgbClr val="EA004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6932497" y="7127165"/>
              <a:ext cx="302895" cy="248285"/>
            </a:xfrm>
            <a:custGeom>
              <a:avLst/>
              <a:gdLst/>
              <a:ahLst/>
              <a:cxnLst/>
              <a:rect l="l" t="t" r="r" b="b"/>
              <a:pathLst>
                <a:path w="302895" h="248284">
                  <a:moveTo>
                    <a:pt x="181514" y="0"/>
                  </a:moveTo>
                  <a:lnTo>
                    <a:pt x="125692" y="439"/>
                  </a:lnTo>
                  <a:lnTo>
                    <a:pt x="66178" y="12390"/>
                  </a:lnTo>
                  <a:lnTo>
                    <a:pt x="28371" y="37647"/>
                  </a:lnTo>
                  <a:lnTo>
                    <a:pt x="927" y="85885"/>
                  </a:lnTo>
                  <a:lnTo>
                    <a:pt x="0" y="106374"/>
                  </a:lnTo>
                  <a:lnTo>
                    <a:pt x="1186" y="137290"/>
                  </a:lnTo>
                  <a:lnTo>
                    <a:pt x="10960" y="200591"/>
                  </a:lnTo>
                  <a:lnTo>
                    <a:pt x="28271" y="245235"/>
                  </a:lnTo>
                  <a:lnTo>
                    <a:pt x="34467" y="248064"/>
                  </a:lnTo>
                  <a:lnTo>
                    <a:pt x="41669" y="238741"/>
                  </a:lnTo>
                  <a:lnTo>
                    <a:pt x="48363" y="218144"/>
                  </a:lnTo>
                  <a:lnTo>
                    <a:pt x="53297" y="197531"/>
                  </a:lnTo>
                  <a:lnTo>
                    <a:pt x="55219" y="188158"/>
                  </a:lnTo>
                  <a:lnTo>
                    <a:pt x="242961" y="188158"/>
                  </a:lnTo>
                  <a:lnTo>
                    <a:pt x="283983" y="175041"/>
                  </a:lnTo>
                  <a:lnTo>
                    <a:pt x="302360" y="141198"/>
                  </a:lnTo>
                  <a:lnTo>
                    <a:pt x="302513" y="137079"/>
                  </a:lnTo>
                  <a:lnTo>
                    <a:pt x="253631" y="137079"/>
                  </a:lnTo>
                  <a:lnTo>
                    <a:pt x="250266" y="133713"/>
                  </a:lnTo>
                  <a:lnTo>
                    <a:pt x="250266" y="125420"/>
                  </a:lnTo>
                  <a:lnTo>
                    <a:pt x="253631" y="122067"/>
                  </a:lnTo>
                  <a:lnTo>
                    <a:pt x="276205" y="122067"/>
                  </a:lnTo>
                  <a:lnTo>
                    <a:pt x="275936" y="118402"/>
                  </a:lnTo>
                  <a:lnTo>
                    <a:pt x="276299" y="112672"/>
                  </a:lnTo>
                  <a:lnTo>
                    <a:pt x="275234" y="106535"/>
                  </a:lnTo>
                  <a:lnTo>
                    <a:pt x="263728" y="92184"/>
                  </a:lnTo>
                  <a:lnTo>
                    <a:pt x="279052" y="92184"/>
                  </a:lnTo>
                  <a:lnTo>
                    <a:pt x="300527" y="60709"/>
                  </a:lnTo>
                  <a:lnTo>
                    <a:pt x="300803" y="57450"/>
                  </a:lnTo>
                  <a:lnTo>
                    <a:pt x="252323" y="57450"/>
                  </a:lnTo>
                  <a:lnTo>
                    <a:pt x="252399" y="57323"/>
                  </a:lnTo>
                  <a:lnTo>
                    <a:pt x="232989" y="23108"/>
                  </a:lnTo>
                  <a:lnTo>
                    <a:pt x="213320" y="5778"/>
                  </a:lnTo>
                  <a:lnTo>
                    <a:pt x="181514" y="0"/>
                  </a:lnTo>
                  <a:close/>
                </a:path>
                <a:path w="302895" h="248284">
                  <a:moveTo>
                    <a:pt x="196880" y="194229"/>
                  </a:moveTo>
                  <a:lnTo>
                    <a:pt x="163207" y="194229"/>
                  </a:lnTo>
                  <a:lnTo>
                    <a:pt x="165630" y="205774"/>
                  </a:lnTo>
                  <a:lnTo>
                    <a:pt x="184264" y="245422"/>
                  </a:lnTo>
                  <a:lnTo>
                    <a:pt x="188861" y="247835"/>
                  </a:lnTo>
                  <a:lnTo>
                    <a:pt x="196926" y="247188"/>
                  </a:lnTo>
                  <a:lnTo>
                    <a:pt x="199390" y="244356"/>
                  </a:lnTo>
                  <a:lnTo>
                    <a:pt x="198245" y="225925"/>
                  </a:lnTo>
                  <a:lnTo>
                    <a:pt x="197710" y="217930"/>
                  </a:lnTo>
                  <a:lnTo>
                    <a:pt x="197218" y="211323"/>
                  </a:lnTo>
                  <a:lnTo>
                    <a:pt x="196380" y="200782"/>
                  </a:lnTo>
                  <a:lnTo>
                    <a:pt x="196880" y="194229"/>
                  </a:lnTo>
                  <a:close/>
                </a:path>
                <a:path w="302895" h="248284">
                  <a:moveTo>
                    <a:pt x="242961" y="188158"/>
                  </a:moveTo>
                  <a:lnTo>
                    <a:pt x="55219" y="188158"/>
                  </a:lnTo>
                  <a:lnTo>
                    <a:pt x="71865" y="192560"/>
                  </a:lnTo>
                  <a:lnTo>
                    <a:pt x="82802" y="194800"/>
                  </a:lnTo>
                  <a:lnTo>
                    <a:pt x="92879" y="195573"/>
                  </a:lnTo>
                  <a:lnTo>
                    <a:pt x="107049" y="195573"/>
                  </a:lnTo>
                  <a:lnTo>
                    <a:pt x="143911" y="194830"/>
                  </a:lnTo>
                  <a:lnTo>
                    <a:pt x="163207" y="194229"/>
                  </a:lnTo>
                  <a:lnTo>
                    <a:pt x="196880" y="194229"/>
                  </a:lnTo>
                  <a:lnTo>
                    <a:pt x="197218" y="189796"/>
                  </a:lnTo>
                  <a:lnTo>
                    <a:pt x="234974" y="189796"/>
                  </a:lnTo>
                  <a:lnTo>
                    <a:pt x="239677" y="189034"/>
                  </a:lnTo>
                  <a:lnTo>
                    <a:pt x="242961" y="188158"/>
                  </a:lnTo>
                  <a:close/>
                </a:path>
                <a:path w="302895" h="248284">
                  <a:moveTo>
                    <a:pt x="234974" y="189796"/>
                  </a:moveTo>
                  <a:lnTo>
                    <a:pt x="197218" y="189796"/>
                  </a:lnTo>
                  <a:lnTo>
                    <a:pt x="216759" y="190855"/>
                  </a:lnTo>
                  <a:lnTo>
                    <a:pt x="229149" y="190741"/>
                  </a:lnTo>
                  <a:lnTo>
                    <a:pt x="234974" y="189796"/>
                  </a:lnTo>
                  <a:close/>
                </a:path>
                <a:path w="302895" h="248284">
                  <a:moveTo>
                    <a:pt x="276205" y="122067"/>
                  </a:moveTo>
                  <a:lnTo>
                    <a:pt x="261924" y="122067"/>
                  </a:lnTo>
                  <a:lnTo>
                    <a:pt x="265277" y="125420"/>
                  </a:lnTo>
                  <a:lnTo>
                    <a:pt x="265277" y="133713"/>
                  </a:lnTo>
                  <a:lnTo>
                    <a:pt x="261924" y="137079"/>
                  </a:lnTo>
                  <a:lnTo>
                    <a:pt x="302513" y="137079"/>
                  </a:lnTo>
                  <a:lnTo>
                    <a:pt x="302540" y="136331"/>
                  </a:lnTo>
                  <a:lnTo>
                    <a:pt x="288221" y="136331"/>
                  </a:lnTo>
                  <a:lnTo>
                    <a:pt x="284321" y="134414"/>
                  </a:lnTo>
                  <a:lnTo>
                    <a:pt x="279743" y="129840"/>
                  </a:lnTo>
                  <a:lnTo>
                    <a:pt x="276349" y="124025"/>
                  </a:lnTo>
                  <a:lnTo>
                    <a:pt x="276205" y="122067"/>
                  </a:lnTo>
                  <a:close/>
                </a:path>
                <a:path w="302895" h="248284">
                  <a:moveTo>
                    <a:pt x="302539" y="133612"/>
                  </a:moveTo>
                  <a:lnTo>
                    <a:pt x="293582" y="135946"/>
                  </a:lnTo>
                  <a:lnTo>
                    <a:pt x="288221" y="136331"/>
                  </a:lnTo>
                  <a:lnTo>
                    <a:pt x="302540" y="136331"/>
                  </a:lnTo>
                  <a:lnTo>
                    <a:pt x="302539" y="133612"/>
                  </a:lnTo>
                  <a:close/>
                </a:path>
                <a:path w="302895" h="248284">
                  <a:moveTo>
                    <a:pt x="279052" y="92184"/>
                  </a:moveTo>
                  <a:lnTo>
                    <a:pt x="263728" y="92184"/>
                  </a:lnTo>
                  <a:lnTo>
                    <a:pt x="277312" y="92548"/>
                  </a:lnTo>
                  <a:lnTo>
                    <a:pt x="279052" y="92184"/>
                  </a:lnTo>
                  <a:close/>
                </a:path>
                <a:path w="302895" h="248284">
                  <a:moveTo>
                    <a:pt x="300736" y="31262"/>
                  </a:moveTo>
                  <a:lnTo>
                    <a:pt x="297510" y="40800"/>
                  </a:lnTo>
                  <a:lnTo>
                    <a:pt x="284111" y="45105"/>
                  </a:lnTo>
                  <a:lnTo>
                    <a:pt x="276667" y="47420"/>
                  </a:lnTo>
                  <a:lnTo>
                    <a:pt x="268508" y="50096"/>
                  </a:lnTo>
                  <a:lnTo>
                    <a:pt x="260203" y="53364"/>
                  </a:lnTo>
                  <a:lnTo>
                    <a:pt x="252323" y="57450"/>
                  </a:lnTo>
                  <a:lnTo>
                    <a:pt x="300803" y="57450"/>
                  </a:lnTo>
                  <a:lnTo>
                    <a:pt x="301655" y="47420"/>
                  </a:lnTo>
                  <a:lnTo>
                    <a:pt x="301678" y="45105"/>
                  </a:lnTo>
                  <a:lnTo>
                    <a:pt x="301260" y="35585"/>
                  </a:lnTo>
                  <a:lnTo>
                    <a:pt x="300736" y="31262"/>
                  </a:lnTo>
                  <a:close/>
                </a:path>
              </a:pathLst>
            </a:custGeom>
            <a:solidFill>
              <a:srgbClr val="EA00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5" name="object 115"/>
          <p:cNvSpPr/>
          <p:nvPr/>
        </p:nvSpPr>
        <p:spPr>
          <a:xfrm>
            <a:off x="143890" y="5955157"/>
            <a:ext cx="382270" cy="25400"/>
          </a:xfrm>
          <a:custGeom>
            <a:avLst/>
            <a:gdLst/>
            <a:ahLst/>
            <a:cxnLst/>
            <a:rect l="l" t="t" r="r" b="b"/>
            <a:pathLst>
              <a:path w="382270" h="25400">
                <a:moveTo>
                  <a:pt x="382041" y="0"/>
                </a:moveTo>
                <a:lnTo>
                  <a:pt x="0" y="0"/>
                </a:lnTo>
                <a:lnTo>
                  <a:pt x="0" y="24968"/>
                </a:lnTo>
                <a:lnTo>
                  <a:pt x="382041" y="24968"/>
                </a:lnTo>
                <a:lnTo>
                  <a:pt x="382041" y="0"/>
                </a:lnTo>
                <a:close/>
              </a:path>
            </a:pathLst>
          </a:custGeom>
          <a:solidFill>
            <a:srgbClr val="2359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 txBox="1"/>
          <p:nvPr/>
        </p:nvSpPr>
        <p:spPr>
          <a:xfrm>
            <a:off x="152436" y="5955203"/>
            <a:ext cx="349885" cy="1657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00" b="1" spc="-60" dirty="0">
                <a:solidFill>
                  <a:srgbClr val="235981"/>
                </a:solidFill>
                <a:latin typeface="Tahoma"/>
                <a:cs typeface="Tahoma"/>
              </a:rPr>
              <a:t>$1000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202477" y="5730581"/>
            <a:ext cx="255270" cy="226695"/>
          </a:xfrm>
          <a:custGeom>
            <a:avLst/>
            <a:gdLst/>
            <a:ahLst/>
            <a:cxnLst/>
            <a:rect l="l" t="t" r="r" b="b"/>
            <a:pathLst>
              <a:path w="255270" h="226695">
                <a:moveTo>
                  <a:pt x="220992" y="36880"/>
                </a:moveTo>
                <a:lnTo>
                  <a:pt x="33845" y="36880"/>
                </a:lnTo>
                <a:lnTo>
                  <a:pt x="20686" y="39545"/>
                </a:lnTo>
                <a:lnTo>
                  <a:pt x="9926" y="46805"/>
                </a:lnTo>
                <a:lnTo>
                  <a:pt x="2664" y="57561"/>
                </a:lnTo>
                <a:lnTo>
                  <a:pt x="0" y="70713"/>
                </a:lnTo>
                <a:lnTo>
                  <a:pt x="0" y="192519"/>
                </a:lnTo>
                <a:lnTo>
                  <a:pt x="2664" y="205685"/>
                </a:lnTo>
                <a:lnTo>
                  <a:pt x="9926" y="216449"/>
                </a:lnTo>
                <a:lnTo>
                  <a:pt x="20686" y="223712"/>
                </a:lnTo>
                <a:lnTo>
                  <a:pt x="33845" y="226377"/>
                </a:lnTo>
                <a:lnTo>
                  <a:pt x="220992" y="226377"/>
                </a:lnTo>
                <a:lnTo>
                  <a:pt x="234151" y="223712"/>
                </a:lnTo>
                <a:lnTo>
                  <a:pt x="244911" y="216449"/>
                </a:lnTo>
                <a:lnTo>
                  <a:pt x="247347" y="212839"/>
                </a:lnTo>
                <a:lnTo>
                  <a:pt x="33845" y="212839"/>
                </a:lnTo>
                <a:lnTo>
                  <a:pt x="25946" y="211241"/>
                </a:lnTo>
                <a:lnTo>
                  <a:pt x="19491" y="206884"/>
                </a:lnTo>
                <a:lnTo>
                  <a:pt x="15136" y="200425"/>
                </a:lnTo>
                <a:lnTo>
                  <a:pt x="13538" y="192519"/>
                </a:lnTo>
                <a:lnTo>
                  <a:pt x="13538" y="127088"/>
                </a:lnTo>
                <a:lnTo>
                  <a:pt x="28144" y="127088"/>
                </a:lnTo>
                <a:lnTo>
                  <a:pt x="24636" y="126377"/>
                </a:lnTo>
                <a:lnTo>
                  <a:pt x="17106" y="121292"/>
                </a:lnTo>
                <a:lnTo>
                  <a:pt x="12024" y="113762"/>
                </a:lnTo>
                <a:lnTo>
                  <a:pt x="10160" y="104559"/>
                </a:lnTo>
                <a:lnTo>
                  <a:pt x="10160" y="70713"/>
                </a:lnTo>
                <a:lnTo>
                  <a:pt x="12024" y="61510"/>
                </a:lnTo>
                <a:lnTo>
                  <a:pt x="17106" y="53979"/>
                </a:lnTo>
                <a:lnTo>
                  <a:pt x="24636" y="48894"/>
                </a:lnTo>
                <a:lnTo>
                  <a:pt x="33845" y="47028"/>
                </a:lnTo>
                <a:lnTo>
                  <a:pt x="245061" y="47028"/>
                </a:lnTo>
                <a:lnTo>
                  <a:pt x="244911" y="46805"/>
                </a:lnTo>
                <a:lnTo>
                  <a:pt x="234151" y="39545"/>
                </a:lnTo>
                <a:lnTo>
                  <a:pt x="220992" y="36880"/>
                </a:lnTo>
                <a:close/>
              </a:path>
              <a:path w="255270" h="226695">
                <a:moveTo>
                  <a:pt x="254838" y="127088"/>
                </a:moveTo>
                <a:lnTo>
                  <a:pt x="241300" y="127088"/>
                </a:lnTo>
                <a:lnTo>
                  <a:pt x="241300" y="192519"/>
                </a:lnTo>
                <a:lnTo>
                  <a:pt x="239702" y="200425"/>
                </a:lnTo>
                <a:lnTo>
                  <a:pt x="235346" y="206884"/>
                </a:lnTo>
                <a:lnTo>
                  <a:pt x="228891" y="211241"/>
                </a:lnTo>
                <a:lnTo>
                  <a:pt x="220992" y="212839"/>
                </a:lnTo>
                <a:lnTo>
                  <a:pt x="247347" y="212839"/>
                </a:lnTo>
                <a:lnTo>
                  <a:pt x="252173" y="205685"/>
                </a:lnTo>
                <a:lnTo>
                  <a:pt x="254838" y="192519"/>
                </a:lnTo>
                <a:lnTo>
                  <a:pt x="254838" y="127088"/>
                </a:lnTo>
                <a:close/>
              </a:path>
              <a:path w="255270" h="226695">
                <a:moveTo>
                  <a:pt x="28144" y="127088"/>
                </a:moveTo>
                <a:lnTo>
                  <a:pt x="13538" y="127088"/>
                </a:lnTo>
                <a:lnTo>
                  <a:pt x="18935" y="131952"/>
                </a:lnTo>
                <a:lnTo>
                  <a:pt x="26009" y="135013"/>
                </a:lnTo>
                <a:lnTo>
                  <a:pt x="112610" y="135013"/>
                </a:lnTo>
                <a:lnTo>
                  <a:pt x="112610" y="144919"/>
                </a:lnTo>
                <a:lnTo>
                  <a:pt x="114122" y="146430"/>
                </a:lnTo>
                <a:lnTo>
                  <a:pt x="140716" y="146430"/>
                </a:lnTo>
                <a:lnTo>
                  <a:pt x="142227" y="144919"/>
                </a:lnTo>
                <a:lnTo>
                  <a:pt x="142227" y="139649"/>
                </a:lnTo>
                <a:lnTo>
                  <a:pt x="119392" y="139649"/>
                </a:lnTo>
                <a:lnTo>
                  <a:pt x="119392" y="128244"/>
                </a:lnTo>
                <a:lnTo>
                  <a:pt x="33845" y="128244"/>
                </a:lnTo>
                <a:lnTo>
                  <a:pt x="28144" y="127088"/>
                </a:lnTo>
                <a:close/>
              </a:path>
              <a:path w="255270" h="226695">
                <a:moveTo>
                  <a:pt x="142227" y="123570"/>
                </a:moveTo>
                <a:lnTo>
                  <a:pt x="135470" y="123570"/>
                </a:lnTo>
                <a:lnTo>
                  <a:pt x="135470" y="139649"/>
                </a:lnTo>
                <a:lnTo>
                  <a:pt x="142227" y="139649"/>
                </a:lnTo>
                <a:lnTo>
                  <a:pt x="142227" y="135013"/>
                </a:lnTo>
                <a:lnTo>
                  <a:pt x="228815" y="135013"/>
                </a:lnTo>
                <a:lnTo>
                  <a:pt x="235889" y="131952"/>
                </a:lnTo>
                <a:lnTo>
                  <a:pt x="240014" y="128244"/>
                </a:lnTo>
                <a:lnTo>
                  <a:pt x="142227" y="128244"/>
                </a:lnTo>
                <a:lnTo>
                  <a:pt x="142227" y="123570"/>
                </a:lnTo>
                <a:close/>
              </a:path>
              <a:path w="255270" h="226695">
                <a:moveTo>
                  <a:pt x="140716" y="116814"/>
                </a:moveTo>
                <a:lnTo>
                  <a:pt x="114122" y="116814"/>
                </a:lnTo>
                <a:lnTo>
                  <a:pt x="112610" y="118338"/>
                </a:lnTo>
                <a:lnTo>
                  <a:pt x="112610" y="128244"/>
                </a:lnTo>
                <a:lnTo>
                  <a:pt x="119392" y="128244"/>
                </a:lnTo>
                <a:lnTo>
                  <a:pt x="119392" y="123570"/>
                </a:lnTo>
                <a:lnTo>
                  <a:pt x="142227" y="123570"/>
                </a:lnTo>
                <a:lnTo>
                  <a:pt x="142227" y="118338"/>
                </a:lnTo>
                <a:lnTo>
                  <a:pt x="140716" y="116814"/>
                </a:lnTo>
                <a:close/>
              </a:path>
              <a:path w="255270" h="226695">
                <a:moveTo>
                  <a:pt x="245061" y="47028"/>
                </a:moveTo>
                <a:lnTo>
                  <a:pt x="220992" y="47028"/>
                </a:lnTo>
                <a:lnTo>
                  <a:pt x="230201" y="48894"/>
                </a:lnTo>
                <a:lnTo>
                  <a:pt x="237731" y="53979"/>
                </a:lnTo>
                <a:lnTo>
                  <a:pt x="242813" y="61510"/>
                </a:lnTo>
                <a:lnTo>
                  <a:pt x="244678" y="70713"/>
                </a:lnTo>
                <a:lnTo>
                  <a:pt x="244678" y="104559"/>
                </a:lnTo>
                <a:lnTo>
                  <a:pt x="242813" y="113762"/>
                </a:lnTo>
                <a:lnTo>
                  <a:pt x="237731" y="121292"/>
                </a:lnTo>
                <a:lnTo>
                  <a:pt x="230201" y="126377"/>
                </a:lnTo>
                <a:lnTo>
                  <a:pt x="220992" y="128244"/>
                </a:lnTo>
                <a:lnTo>
                  <a:pt x="240014" y="128244"/>
                </a:lnTo>
                <a:lnTo>
                  <a:pt x="241300" y="127088"/>
                </a:lnTo>
                <a:lnTo>
                  <a:pt x="254838" y="127088"/>
                </a:lnTo>
                <a:lnTo>
                  <a:pt x="254838" y="70713"/>
                </a:lnTo>
                <a:lnTo>
                  <a:pt x="252173" y="57561"/>
                </a:lnTo>
                <a:lnTo>
                  <a:pt x="245061" y="47028"/>
                </a:lnTo>
                <a:close/>
              </a:path>
              <a:path w="255270" h="226695">
                <a:moveTo>
                  <a:pt x="170192" y="0"/>
                </a:moveTo>
                <a:lnTo>
                  <a:pt x="84658" y="0"/>
                </a:lnTo>
                <a:lnTo>
                  <a:pt x="81635" y="3022"/>
                </a:lnTo>
                <a:lnTo>
                  <a:pt x="81635" y="36880"/>
                </a:lnTo>
                <a:lnTo>
                  <a:pt x="95173" y="36880"/>
                </a:lnTo>
                <a:lnTo>
                  <a:pt x="95173" y="13538"/>
                </a:lnTo>
                <a:lnTo>
                  <a:pt x="173215" y="13538"/>
                </a:lnTo>
                <a:lnTo>
                  <a:pt x="173215" y="3022"/>
                </a:lnTo>
                <a:lnTo>
                  <a:pt x="170192" y="0"/>
                </a:lnTo>
                <a:close/>
              </a:path>
              <a:path w="255270" h="226695">
                <a:moveTo>
                  <a:pt x="173215" y="13538"/>
                </a:moveTo>
                <a:lnTo>
                  <a:pt x="159677" y="13538"/>
                </a:lnTo>
                <a:lnTo>
                  <a:pt x="159677" y="36880"/>
                </a:lnTo>
                <a:lnTo>
                  <a:pt x="173215" y="36880"/>
                </a:lnTo>
                <a:lnTo>
                  <a:pt x="173215" y="13538"/>
                </a:lnTo>
                <a:close/>
              </a:path>
            </a:pathLst>
          </a:custGeom>
          <a:solidFill>
            <a:srgbClr val="23598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8" name="object 118"/>
          <p:cNvGrpSpPr/>
          <p:nvPr/>
        </p:nvGrpSpPr>
        <p:grpSpPr>
          <a:xfrm>
            <a:off x="4422876" y="5997085"/>
            <a:ext cx="1214120" cy="565785"/>
            <a:chOff x="4422876" y="5997085"/>
            <a:chExt cx="1214120" cy="565785"/>
          </a:xfrm>
        </p:grpSpPr>
        <p:sp>
          <p:nvSpPr>
            <p:cNvPr id="119" name="object 119"/>
            <p:cNvSpPr/>
            <p:nvPr/>
          </p:nvSpPr>
          <p:spPr>
            <a:xfrm>
              <a:off x="4422876" y="6167589"/>
              <a:ext cx="1191895" cy="389255"/>
            </a:xfrm>
            <a:custGeom>
              <a:avLst/>
              <a:gdLst/>
              <a:ahLst/>
              <a:cxnLst/>
              <a:rect l="l" t="t" r="r" b="b"/>
              <a:pathLst>
                <a:path w="1191895" h="389254">
                  <a:moveTo>
                    <a:pt x="249313" y="167386"/>
                  </a:moveTo>
                  <a:lnTo>
                    <a:pt x="243547" y="154025"/>
                  </a:lnTo>
                  <a:lnTo>
                    <a:pt x="234302" y="144360"/>
                  </a:lnTo>
                  <a:lnTo>
                    <a:pt x="224536" y="139153"/>
                  </a:lnTo>
                  <a:lnTo>
                    <a:pt x="216623" y="139230"/>
                  </a:lnTo>
                  <a:lnTo>
                    <a:pt x="207860" y="142735"/>
                  </a:lnTo>
                  <a:lnTo>
                    <a:pt x="200177" y="148437"/>
                  </a:lnTo>
                  <a:lnTo>
                    <a:pt x="195554" y="155079"/>
                  </a:lnTo>
                  <a:lnTo>
                    <a:pt x="196227" y="161645"/>
                  </a:lnTo>
                  <a:lnTo>
                    <a:pt x="199986" y="169913"/>
                  </a:lnTo>
                  <a:lnTo>
                    <a:pt x="204190" y="176987"/>
                  </a:lnTo>
                  <a:lnTo>
                    <a:pt x="206171" y="179984"/>
                  </a:lnTo>
                  <a:lnTo>
                    <a:pt x="182079" y="176301"/>
                  </a:lnTo>
                  <a:lnTo>
                    <a:pt x="212953" y="195440"/>
                  </a:lnTo>
                  <a:lnTo>
                    <a:pt x="219646" y="195084"/>
                  </a:lnTo>
                  <a:lnTo>
                    <a:pt x="248780" y="179984"/>
                  </a:lnTo>
                  <a:lnTo>
                    <a:pt x="249313" y="167386"/>
                  </a:lnTo>
                  <a:close/>
                </a:path>
                <a:path w="1191895" h="389254">
                  <a:moveTo>
                    <a:pt x="1191869" y="335241"/>
                  </a:moveTo>
                  <a:lnTo>
                    <a:pt x="1157020" y="323684"/>
                  </a:lnTo>
                  <a:lnTo>
                    <a:pt x="1110894" y="295033"/>
                  </a:lnTo>
                  <a:lnTo>
                    <a:pt x="1068400" y="286194"/>
                  </a:lnTo>
                  <a:lnTo>
                    <a:pt x="1033665" y="286092"/>
                  </a:lnTo>
                  <a:lnTo>
                    <a:pt x="1010856" y="283679"/>
                  </a:lnTo>
                  <a:lnTo>
                    <a:pt x="1011529" y="275031"/>
                  </a:lnTo>
                  <a:lnTo>
                    <a:pt x="1018844" y="259765"/>
                  </a:lnTo>
                  <a:lnTo>
                    <a:pt x="1021969" y="245021"/>
                  </a:lnTo>
                  <a:lnTo>
                    <a:pt x="1010031" y="237947"/>
                  </a:lnTo>
                  <a:lnTo>
                    <a:pt x="959942" y="232575"/>
                  </a:lnTo>
                  <a:lnTo>
                    <a:pt x="914793" y="220662"/>
                  </a:lnTo>
                  <a:lnTo>
                    <a:pt x="875004" y="202615"/>
                  </a:lnTo>
                  <a:lnTo>
                    <a:pt x="841019" y="178854"/>
                  </a:lnTo>
                  <a:lnTo>
                    <a:pt x="813257" y="149771"/>
                  </a:lnTo>
                  <a:lnTo>
                    <a:pt x="813003" y="155232"/>
                  </a:lnTo>
                  <a:lnTo>
                    <a:pt x="814387" y="162496"/>
                  </a:lnTo>
                  <a:lnTo>
                    <a:pt x="814603" y="168694"/>
                  </a:lnTo>
                  <a:lnTo>
                    <a:pt x="810806" y="171005"/>
                  </a:lnTo>
                  <a:lnTo>
                    <a:pt x="768235" y="143852"/>
                  </a:lnTo>
                  <a:lnTo>
                    <a:pt x="723823" y="117944"/>
                  </a:lnTo>
                  <a:lnTo>
                    <a:pt x="677913" y="93649"/>
                  </a:lnTo>
                  <a:lnTo>
                    <a:pt x="630809" y="71348"/>
                  </a:lnTo>
                  <a:lnTo>
                    <a:pt x="582828" y="51409"/>
                  </a:lnTo>
                  <a:lnTo>
                    <a:pt x="534314" y="34201"/>
                  </a:lnTo>
                  <a:lnTo>
                    <a:pt x="485559" y="20116"/>
                  </a:lnTo>
                  <a:lnTo>
                    <a:pt x="436905" y="9525"/>
                  </a:lnTo>
                  <a:lnTo>
                    <a:pt x="388658" y="2794"/>
                  </a:lnTo>
                  <a:lnTo>
                    <a:pt x="332384" y="0"/>
                  </a:lnTo>
                  <a:lnTo>
                    <a:pt x="285965" y="3302"/>
                  </a:lnTo>
                  <a:lnTo>
                    <a:pt x="239661" y="11353"/>
                  </a:lnTo>
                  <a:lnTo>
                    <a:pt x="183718" y="22796"/>
                  </a:lnTo>
                  <a:lnTo>
                    <a:pt x="113753" y="42595"/>
                  </a:lnTo>
                  <a:lnTo>
                    <a:pt x="71691" y="65913"/>
                  </a:lnTo>
                  <a:lnTo>
                    <a:pt x="26123" y="115328"/>
                  </a:lnTo>
                  <a:lnTo>
                    <a:pt x="0" y="137515"/>
                  </a:lnTo>
                  <a:lnTo>
                    <a:pt x="33985" y="145948"/>
                  </a:lnTo>
                  <a:lnTo>
                    <a:pt x="68148" y="143192"/>
                  </a:lnTo>
                  <a:lnTo>
                    <a:pt x="102362" y="132003"/>
                  </a:lnTo>
                  <a:lnTo>
                    <a:pt x="136474" y="115176"/>
                  </a:lnTo>
                  <a:lnTo>
                    <a:pt x="203923" y="75742"/>
                  </a:lnTo>
                  <a:lnTo>
                    <a:pt x="236982" y="58712"/>
                  </a:lnTo>
                  <a:lnTo>
                    <a:pt x="269417" y="47180"/>
                  </a:lnTo>
                  <a:lnTo>
                    <a:pt x="301091" y="43942"/>
                  </a:lnTo>
                  <a:lnTo>
                    <a:pt x="331876" y="51765"/>
                  </a:lnTo>
                  <a:lnTo>
                    <a:pt x="361632" y="73456"/>
                  </a:lnTo>
                  <a:lnTo>
                    <a:pt x="349326" y="78574"/>
                  </a:lnTo>
                  <a:lnTo>
                    <a:pt x="336994" y="82118"/>
                  </a:lnTo>
                  <a:lnTo>
                    <a:pt x="322922" y="84480"/>
                  </a:lnTo>
                  <a:lnTo>
                    <a:pt x="305384" y="86080"/>
                  </a:lnTo>
                  <a:lnTo>
                    <a:pt x="320078" y="99644"/>
                  </a:lnTo>
                  <a:lnTo>
                    <a:pt x="336194" y="107137"/>
                  </a:lnTo>
                  <a:lnTo>
                    <a:pt x="354050" y="111442"/>
                  </a:lnTo>
                  <a:lnTo>
                    <a:pt x="373964" y="115481"/>
                  </a:lnTo>
                  <a:lnTo>
                    <a:pt x="402082" y="117690"/>
                  </a:lnTo>
                  <a:lnTo>
                    <a:pt x="434987" y="117106"/>
                  </a:lnTo>
                  <a:lnTo>
                    <a:pt x="467182" y="119367"/>
                  </a:lnTo>
                  <a:lnTo>
                    <a:pt x="493179" y="130175"/>
                  </a:lnTo>
                  <a:lnTo>
                    <a:pt x="519912" y="153136"/>
                  </a:lnTo>
                  <a:lnTo>
                    <a:pt x="546785" y="173253"/>
                  </a:lnTo>
                  <a:lnTo>
                    <a:pt x="578281" y="185293"/>
                  </a:lnTo>
                  <a:lnTo>
                    <a:pt x="618921" y="184061"/>
                  </a:lnTo>
                  <a:lnTo>
                    <a:pt x="671868" y="183019"/>
                  </a:lnTo>
                  <a:lnTo>
                    <a:pt x="700112" y="201777"/>
                  </a:lnTo>
                  <a:lnTo>
                    <a:pt x="715048" y="230568"/>
                  </a:lnTo>
                  <a:lnTo>
                    <a:pt x="728027" y="259575"/>
                  </a:lnTo>
                  <a:lnTo>
                    <a:pt x="750417" y="279044"/>
                  </a:lnTo>
                  <a:lnTo>
                    <a:pt x="774077" y="282155"/>
                  </a:lnTo>
                  <a:lnTo>
                    <a:pt x="809040" y="285991"/>
                  </a:lnTo>
                  <a:lnTo>
                    <a:pt x="840600" y="296913"/>
                  </a:lnTo>
                  <a:lnTo>
                    <a:pt x="854087" y="321233"/>
                  </a:lnTo>
                  <a:lnTo>
                    <a:pt x="845197" y="335432"/>
                  </a:lnTo>
                  <a:lnTo>
                    <a:pt x="804138" y="372884"/>
                  </a:lnTo>
                  <a:lnTo>
                    <a:pt x="792022" y="389013"/>
                  </a:lnTo>
                  <a:lnTo>
                    <a:pt x="837145" y="384771"/>
                  </a:lnTo>
                  <a:lnTo>
                    <a:pt x="886841" y="380619"/>
                  </a:lnTo>
                  <a:lnTo>
                    <a:pt x="938707" y="377151"/>
                  </a:lnTo>
                  <a:lnTo>
                    <a:pt x="990371" y="374954"/>
                  </a:lnTo>
                  <a:lnTo>
                    <a:pt x="1039444" y="374624"/>
                  </a:lnTo>
                  <a:lnTo>
                    <a:pt x="1083525" y="376758"/>
                  </a:lnTo>
                  <a:lnTo>
                    <a:pt x="1122426" y="364807"/>
                  </a:lnTo>
                  <a:lnTo>
                    <a:pt x="1161897" y="354660"/>
                  </a:lnTo>
                  <a:lnTo>
                    <a:pt x="1189278" y="345186"/>
                  </a:lnTo>
                  <a:lnTo>
                    <a:pt x="1191869" y="335241"/>
                  </a:lnTo>
                  <a:close/>
                </a:path>
              </a:pathLst>
            </a:custGeom>
            <a:solidFill>
              <a:srgbClr val="EA00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0" name="object 120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4422876" y="6284378"/>
              <a:ext cx="133515" cy="35636"/>
            </a:xfrm>
            <a:prstGeom prst="rect">
              <a:avLst/>
            </a:prstGeom>
          </p:spPr>
        </p:pic>
        <p:pic>
          <p:nvPicPr>
            <p:cNvPr id="121" name="object 121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4672983" y="6211379"/>
              <a:ext cx="111525" cy="31597"/>
            </a:xfrm>
            <a:prstGeom prst="rect">
              <a:avLst/>
            </a:prstGeom>
          </p:spPr>
        </p:pic>
        <p:pic>
          <p:nvPicPr>
            <p:cNvPr id="122" name="object 122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4997005" y="6348044"/>
              <a:ext cx="279946" cy="142443"/>
            </a:xfrm>
            <a:prstGeom prst="rect">
              <a:avLst/>
            </a:prstGeom>
          </p:spPr>
        </p:pic>
        <p:pic>
          <p:nvPicPr>
            <p:cNvPr id="123" name="object 123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5214911" y="6506997"/>
              <a:ext cx="402602" cy="55664"/>
            </a:xfrm>
            <a:prstGeom prst="rect">
              <a:avLst/>
            </a:prstGeom>
          </p:spPr>
        </p:pic>
        <p:pic>
          <p:nvPicPr>
            <p:cNvPr id="124" name="object 124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4787290" y="6281026"/>
              <a:ext cx="170713" cy="58051"/>
            </a:xfrm>
            <a:prstGeom prst="rect">
              <a:avLst/>
            </a:prstGeom>
          </p:spPr>
        </p:pic>
        <p:pic>
          <p:nvPicPr>
            <p:cNvPr id="125" name="object 125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4604969" y="6325095"/>
              <a:ext cx="67906" cy="44081"/>
            </a:xfrm>
            <a:prstGeom prst="rect">
              <a:avLst/>
            </a:prstGeom>
          </p:spPr>
        </p:pic>
        <p:pic>
          <p:nvPicPr>
            <p:cNvPr id="126" name="object 126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5432564" y="6415328"/>
              <a:ext cx="12572" cy="35928"/>
            </a:xfrm>
            <a:prstGeom prst="rect">
              <a:avLst/>
            </a:prstGeom>
          </p:spPr>
        </p:pic>
        <p:sp>
          <p:nvSpPr>
            <p:cNvPr id="127" name="object 127"/>
            <p:cNvSpPr/>
            <p:nvPr/>
          </p:nvSpPr>
          <p:spPr>
            <a:xfrm>
              <a:off x="4942114" y="6022485"/>
              <a:ext cx="302895" cy="86360"/>
            </a:xfrm>
            <a:custGeom>
              <a:avLst/>
              <a:gdLst/>
              <a:ahLst/>
              <a:cxnLst/>
              <a:rect l="l" t="t" r="r" b="b"/>
              <a:pathLst>
                <a:path w="302895" h="86360">
                  <a:moveTo>
                    <a:pt x="0" y="83578"/>
                  </a:moveTo>
                  <a:lnTo>
                    <a:pt x="151168" y="0"/>
                  </a:lnTo>
                  <a:lnTo>
                    <a:pt x="302348" y="86029"/>
                  </a:lnTo>
                </a:path>
              </a:pathLst>
            </a:custGeom>
            <a:ln w="50800">
              <a:solidFill>
                <a:srgbClr val="EA004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8" name="object 128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5393308" y="6068529"/>
              <a:ext cx="233400" cy="233400"/>
            </a:xfrm>
            <a:prstGeom prst="rect">
              <a:avLst/>
            </a:prstGeom>
          </p:spPr>
        </p:pic>
        <p:pic>
          <p:nvPicPr>
            <p:cNvPr id="129" name="object 129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5396914" y="6065843"/>
              <a:ext cx="239626" cy="249555"/>
            </a:xfrm>
            <a:prstGeom prst="rect">
              <a:avLst/>
            </a:prstGeom>
          </p:spPr>
        </p:pic>
      </p:grpSp>
      <p:sp>
        <p:nvSpPr>
          <p:cNvPr id="130" name="object 130"/>
          <p:cNvSpPr/>
          <p:nvPr/>
        </p:nvSpPr>
        <p:spPr>
          <a:xfrm>
            <a:off x="6938305" y="5223939"/>
            <a:ext cx="193675" cy="260350"/>
          </a:xfrm>
          <a:custGeom>
            <a:avLst/>
            <a:gdLst/>
            <a:ahLst/>
            <a:cxnLst/>
            <a:rect l="l" t="t" r="r" b="b"/>
            <a:pathLst>
              <a:path w="193675" h="260350">
                <a:moveTo>
                  <a:pt x="100456" y="0"/>
                </a:moveTo>
                <a:lnTo>
                  <a:pt x="92659" y="0"/>
                </a:lnTo>
                <a:lnTo>
                  <a:pt x="88798" y="5219"/>
                </a:lnTo>
                <a:lnTo>
                  <a:pt x="63082" y="39612"/>
                </a:lnTo>
                <a:lnTo>
                  <a:pt x="33874" y="81767"/>
                </a:lnTo>
                <a:lnTo>
                  <a:pt x="9927" y="125500"/>
                </a:lnTo>
                <a:lnTo>
                  <a:pt x="0" y="164630"/>
                </a:lnTo>
                <a:lnTo>
                  <a:pt x="7588" y="201732"/>
                </a:lnTo>
                <a:lnTo>
                  <a:pt x="28281" y="232033"/>
                </a:lnTo>
                <a:lnTo>
                  <a:pt x="58973" y="252464"/>
                </a:lnTo>
                <a:lnTo>
                  <a:pt x="96558" y="259956"/>
                </a:lnTo>
                <a:lnTo>
                  <a:pt x="134150" y="252464"/>
                </a:lnTo>
                <a:lnTo>
                  <a:pt x="164845" y="232033"/>
                </a:lnTo>
                <a:lnTo>
                  <a:pt x="185540" y="201732"/>
                </a:lnTo>
                <a:lnTo>
                  <a:pt x="191508" y="172554"/>
                </a:lnTo>
                <a:lnTo>
                  <a:pt x="24676" y="172554"/>
                </a:lnTo>
                <a:lnTo>
                  <a:pt x="21120" y="168998"/>
                </a:lnTo>
                <a:lnTo>
                  <a:pt x="21120" y="164630"/>
                </a:lnTo>
                <a:lnTo>
                  <a:pt x="22766" y="152515"/>
                </a:lnTo>
                <a:lnTo>
                  <a:pt x="42011" y="109397"/>
                </a:lnTo>
                <a:lnTo>
                  <a:pt x="67420" y="70189"/>
                </a:lnTo>
                <a:lnTo>
                  <a:pt x="81813" y="56095"/>
                </a:lnTo>
                <a:lnTo>
                  <a:pt x="141472" y="56095"/>
                </a:lnTo>
                <a:lnTo>
                  <a:pt x="130051" y="39612"/>
                </a:lnTo>
                <a:lnTo>
                  <a:pt x="104330" y="5219"/>
                </a:lnTo>
                <a:lnTo>
                  <a:pt x="100456" y="0"/>
                </a:lnTo>
                <a:close/>
              </a:path>
              <a:path w="193675" h="260350">
                <a:moveTo>
                  <a:pt x="141472" y="56095"/>
                </a:moveTo>
                <a:lnTo>
                  <a:pt x="81813" y="56095"/>
                </a:lnTo>
                <a:lnTo>
                  <a:pt x="88925" y="61188"/>
                </a:lnTo>
                <a:lnTo>
                  <a:pt x="89750" y="66141"/>
                </a:lnTo>
                <a:lnTo>
                  <a:pt x="63986" y="103726"/>
                </a:lnTo>
                <a:lnTo>
                  <a:pt x="42464" y="143267"/>
                </a:lnTo>
                <a:lnTo>
                  <a:pt x="36969" y="164630"/>
                </a:lnTo>
                <a:lnTo>
                  <a:pt x="36969" y="168998"/>
                </a:lnTo>
                <a:lnTo>
                  <a:pt x="33426" y="172554"/>
                </a:lnTo>
                <a:lnTo>
                  <a:pt x="191508" y="172554"/>
                </a:lnTo>
                <a:lnTo>
                  <a:pt x="193128" y="164630"/>
                </a:lnTo>
                <a:lnTo>
                  <a:pt x="183202" y="125500"/>
                </a:lnTo>
                <a:lnTo>
                  <a:pt x="159259" y="81767"/>
                </a:lnTo>
                <a:lnTo>
                  <a:pt x="141472" y="56095"/>
                </a:lnTo>
                <a:close/>
              </a:path>
            </a:pathLst>
          </a:custGeom>
          <a:solidFill>
            <a:srgbClr val="EA00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6847509" y="1551850"/>
            <a:ext cx="318770" cy="243840"/>
          </a:xfrm>
          <a:custGeom>
            <a:avLst/>
            <a:gdLst/>
            <a:ahLst/>
            <a:cxnLst/>
            <a:rect l="l" t="t" r="r" b="b"/>
            <a:pathLst>
              <a:path w="318770" h="243839">
                <a:moveTo>
                  <a:pt x="240906" y="83693"/>
                </a:moveTo>
                <a:lnTo>
                  <a:pt x="234251" y="77025"/>
                </a:lnTo>
                <a:lnTo>
                  <a:pt x="232994" y="77025"/>
                </a:lnTo>
                <a:lnTo>
                  <a:pt x="232994" y="88049"/>
                </a:lnTo>
                <a:lnTo>
                  <a:pt x="232994" y="95745"/>
                </a:lnTo>
                <a:lnTo>
                  <a:pt x="229882" y="98869"/>
                </a:lnTo>
                <a:lnTo>
                  <a:pt x="222186" y="98869"/>
                </a:lnTo>
                <a:lnTo>
                  <a:pt x="219075" y="95745"/>
                </a:lnTo>
                <a:lnTo>
                  <a:pt x="219075" y="88049"/>
                </a:lnTo>
                <a:lnTo>
                  <a:pt x="222186" y="84937"/>
                </a:lnTo>
                <a:lnTo>
                  <a:pt x="229882" y="84937"/>
                </a:lnTo>
                <a:lnTo>
                  <a:pt x="232994" y="88049"/>
                </a:lnTo>
                <a:lnTo>
                  <a:pt x="232994" y="77025"/>
                </a:lnTo>
                <a:lnTo>
                  <a:pt x="217817" y="77025"/>
                </a:lnTo>
                <a:lnTo>
                  <a:pt x="211162" y="83693"/>
                </a:lnTo>
                <a:lnTo>
                  <a:pt x="211162" y="100126"/>
                </a:lnTo>
                <a:lnTo>
                  <a:pt x="217817" y="106768"/>
                </a:lnTo>
                <a:lnTo>
                  <a:pt x="234251" y="106768"/>
                </a:lnTo>
                <a:lnTo>
                  <a:pt x="240906" y="100126"/>
                </a:lnTo>
                <a:lnTo>
                  <a:pt x="240906" y="98869"/>
                </a:lnTo>
                <a:lnTo>
                  <a:pt x="240906" y="84937"/>
                </a:lnTo>
                <a:lnTo>
                  <a:pt x="240906" y="83693"/>
                </a:lnTo>
                <a:close/>
              </a:path>
              <a:path w="318770" h="243839">
                <a:moveTo>
                  <a:pt x="306679" y="79832"/>
                </a:moveTo>
                <a:lnTo>
                  <a:pt x="304609" y="77482"/>
                </a:lnTo>
                <a:lnTo>
                  <a:pt x="297205" y="69100"/>
                </a:lnTo>
                <a:lnTo>
                  <a:pt x="256133" y="22529"/>
                </a:lnTo>
                <a:lnTo>
                  <a:pt x="219265" y="0"/>
                </a:lnTo>
                <a:lnTo>
                  <a:pt x="178092" y="9182"/>
                </a:lnTo>
                <a:lnTo>
                  <a:pt x="114592" y="46964"/>
                </a:lnTo>
                <a:lnTo>
                  <a:pt x="51320" y="101015"/>
                </a:lnTo>
                <a:lnTo>
                  <a:pt x="16967" y="153517"/>
                </a:lnTo>
                <a:lnTo>
                  <a:pt x="2781" y="193255"/>
                </a:lnTo>
                <a:lnTo>
                  <a:pt x="0" y="208991"/>
                </a:lnTo>
                <a:lnTo>
                  <a:pt x="45593" y="199491"/>
                </a:lnTo>
                <a:lnTo>
                  <a:pt x="74155" y="196316"/>
                </a:lnTo>
                <a:lnTo>
                  <a:pt x="128219" y="208991"/>
                </a:lnTo>
                <a:lnTo>
                  <a:pt x="183629" y="232473"/>
                </a:lnTo>
                <a:lnTo>
                  <a:pt x="201015" y="243268"/>
                </a:lnTo>
                <a:lnTo>
                  <a:pt x="201345" y="234696"/>
                </a:lnTo>
                <a:lnTo>
                  <a:pt x="212280" y="201942"/>
                </a:lnTo>
                <a:lnTo>
                  <a:pt x="196481" y="196316"/>
                </a:lnTo>
                <a:lnTo>
                  <a:pt x="189484" y="193827"/>
                </a:lnTo>
                <a:lnTo>
                  <a:pt x="177825" y="186283"/>
                </a:lnTo>
                <a:lnTo>
                  <a:pt x="173647" y="174942"/>
                </a:lnTo>
                <a:lnTo>
                  <a:pt x="173304" y="155448"/>
                </a:lnTo>
                <a:lnTo>
                  <a:pt x="175044" y="134416"/>
                </a:lnTo>
                <a:lnTo>
                  <a:pt x="178409" y="120650"/>
                </a:lnTo>
                <a:lnTo>
                  <a:pt x="181686" y="113118"/>
                </a:lnTo>
                <a:lnTo>
                  <a:pt x="183159" y="110832"/>
                </a:lnTo>
                <a:lnTo>
                  <a:pt x="175272" y="107264"/>
                </a:lnTo>
                <a:lnTo>
                  <a:pt x="198501" y="73888"/>
                </a:lnTo>
                <a:lnTo>
                  <a:pt x="229298" y="69100"/>
                </a:lnTo>
                <a:lnTo>
                  <a:pt x="243281" y="70916"/>
                </a:lnTo>
                <a:lnTo>
                  <a:pt x="255625" y="74383"/>
                </a:lnTo>
                <a:lnTo>
                  <a:pt x="266293" y="79260"/>
                </a:lnTo>
                <a:lnTo>
                  <a:pt x="273786" y="83604"/>
                </a:lnTo>
                <a:lnTo>
                  <a:pt x="276618" y="85471"/>
                </a:lnTo>
                <a:lnTo>
                  <a:pt x="277571" y="80302"/>
                </a:lnTo>
                <a:lnTo>
                  <a:pt x="295414" y="77482"/>
                </a:lnTo>
                <a:lnTo>
                  <a:pt x="306679" y="79832"/>
                </a:lnTo>
                <a:close/>
              </a:path>
              <a:path w="318770" h="243839">
                <a:moveTo>
                  <a:pt x="318566" y="145262"/>
                </a:moveTo>
                <a:lnTo>
                  <a:pt x="311696" y="102704"/>
                </a:lnTo>
                <a:lnTo>
                  <a:pt x="299872" y="91922"/>
                </a:lnTo>
                <a:lnTo>
                  <a:pt x="293204" y="93675"/>
                </a:lnTo>
                <a:lnTo>
                  <a:pt x="281787" y="98564"/>
                </a:lnTo>
                <a:lnTo>
                  <a:pt x="272161" y="103035"/>
                </a:lnTo>
                <a:lnTo>
                  <a:pt x="267703" y="110553"/>
                </a:lnTo>
                <a:lnTo>
                  <a:pt x="263779" y="122770"/>
                </a:lnTo>
                <a:lnTo>
                  <a:pt x="264375" y="129120"/>
                </a:lnTo>
                <a:lnTo>
                  <a:pt x="266750" y="134759"/>
                </a:lnTo>
                <a:lnTo>
                  <a:pt x="270002" y="143256"/>
                </a:lnTo>
                <a:lnTo>
                  <a:pt x="273291" y="154279"/>
                </a:lnTo>
                <a:lnTo>
                  <a:pt x="275653" y="166916"/>
                </a:lnTo>
                <a:lnTo>
                  <a:pt x="276148" y="180289"/>
                </a:lnTo>
                <a:lnTo>
                  <a:pt x="275450" y="189877"/>
                </a:lnTo>
                <a:lnTo>
                  <a:pt x="272199" y="190169"/>
                </a:lnTo>
                <a:lnTo>
                  <a:pt x="266700" y="189445"/>
                </a:lnTo>
                <a:lnTo>
                  <a:pt x="255155" y="158940"/>
                </a:lnTo>
                <a:lnTo>
                  <a:pt x="255498" y="154051"/>
                </a:lnTo>
                <a:lnTo>
                  <a:pt x="255968" y="147942"/>
                </a:lnTo>
                <a:lnTo>
                  <a:pt x="249859" y="144183"/>
                </a:lnTo>
                <a:lnTo>
                  <a:pt x="242595" y="142862"/>
                </a:lnTo>
                <a:lnTo>
                  <a:pt x="237591" y="144183"/>
                </a:lnTo>
                <a:lnTo>
                  <a:pt x="232486" y="149733"/>
                </a:lnTo>
                <a:lnTo>
                  <a:pt x="224967" y="161099"/>
                </a:lnTo>
                <a:lnTo>
                  <a:pt x="216623" y="173456"/>
                </a:lnTo>
                <a:lnTo>
                  <a:pt x="211759" y="182118"/>
                </a:lnTo>
                <a:lnTo>
                  <a:pt x="212077" y="188836"/>
                </a:lnTo>
                <a:lnTo>
                  <a:pt x="219329" y="195376"/>
                </a:lnTo>
                <a:lnTo>
                  <a:pt x="230378" y="200469"/>
                </a:lnTo>
                <a:lnTo>
                  <a:pt x="240817" y="202311"/>
                </a:lnTo>
                <a:lnTo>
                  <a:pt x="250367" y="201853"/>
                </a:lnTo>
                <a:lnTo>
                  <a:pt x="258787" y="200075"/>
                </a:lnTo>
                <a:lnTo>
                  <a:pt x="266738" y="197192"/>
                </a:lnTo>
                <a:lnTo>
                  <a:pt x="274154" y="193624"/>
                </a:lnTo>
                <a:lnTo>
                  <a:pt x="275221" y="193027"/>
                </a:lnTo>
                <a:lnTo>
                  <a:pt x="275069" y="195313"/>
                </a:lnTo>
                <a:lnTo>
                  <a:pt x="272808" y="205409"/>
                </a:lnTo>
                <a:lnTo>
                  <a:pt x="267627" y="215163"/>
                </a:lnTo>
                <a:lnTo>
                  <a:pt x="257835" y="229133"/>
                </a:lnTo>
                <a:lnTo>
                  <a:pt x="263550" y="227660"/>
                </a:lnTo>
                <a:lnTo>
                  <a:pt x="277507" y="220903"/>
                </a:lnTo>
                <a:lnTo>
                  <a:pt x="294894" y="205346"/>
                </a:lnTo>
                <a:lnTo>
                  <a:pt x="310908" y="177469"/>
                </a:lnTo>
                <a:lnTo>
                  <a:pt x="318566" y="145262"/>
                </a:lnTo>
                <a:close/>
              </a:path>
            </a:pathLst>
          </a:custGeom>
          <a:solidFill>
            <a:srgbClr val="EA00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 txBox="1"/>
          <p:nvPr/>
        </p:nvSpPr>
        <p:spPr>
          <a:xfrm>
            <a:off x="7316043" y="273620"/>
            <a:ext cx="2411095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spc="-40" dirty="0">
                <a:latin typeface="Trebuchet MS"/>
                <a:cs typeface="Trebuchet MS"/>
              </a:rPr>
              <a:t>Libros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y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55" dirty="0">
                <a:latin typeface="Trebuchet MS"/>
                <a:cs typeface="Trebuchet MS"/>
              </a:rPr>
              <a:t>folletos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que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tengan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cuños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de </a:t>
            </a:r>
            <a:r>
              <a:rPr sz="1000" spc="-55" dirty="0">
                <a:latin typeface="Trebuchet MS"/>
                <a:cs typeface="Trebuchet MS"/>
              </a:rPr>
              <a:t>bibliotecas</a:t>
            </a:r>
            <a:r>
              <a:rPr sz="1000" spc="-80" dirty="0">
                <a:latin typeface="Trebuchet MS"/>
                <a:cs typeface="Trebuchet MS"/>
              </a:rPr>
              <a:t> </a:t>
            </a:r>
            <a:r>
              <a:rPr sz="1000" spc="-55" dirty="0">
                <a:latin typeface="Trebuchet MS"/>
                <a:cs typeface="Trebuchet MS"/>
              </a:rPr>
              <a:t>del</a:t>
            </a:r>
            <a:r>
              <a:rPr sz="1000" spc="-80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Sistema</a:t>
            </a:r>
            <a:r>
              <a:rPr sz="1000" spc="-75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Nacional</a:t>
            </a:r>
            <a:r>
              <a:rPr sz="1000" spc="-80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de</a:t>
            </a:r>
            <a:r>
              <a:rPr sz="1000" spc="-7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Bibliotecas Públicas</a:t>
            </a:r>
            <a:r>
              <a:rPr sz="1000" spc="-7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y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de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Organismos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55" dirty="0">
                <a:latin typeface="Trebuchet MS"/>
                <a:cs typeface="Trebuchet MS"/>
              </a:rPr>
              <a:t>e</a:t>
            </a:r>
            <a:r>
              <a:rPr sz="1000" spc="-70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Instituciones </a:t>
            </a:r>
            <a:r>
              <a:rPr sz="1000" spc="-45" dirty="0">
                <a:latin typeface="Trebuchet MS"/>
                <a:cs typeface="Trebuchet MS"/>
              </a:rPr>
              <a:t>cubanas,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así </a:t>
            </a:r>
            <a:r>
              <a:rPr sz="1000" spc="-20" dirty="0">
                <a:latin typeface="Trebuchet MS"/>
                <a:cs typeface="Trebuchet MS"/>
              </a:rPr>
              <a:t>como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Libros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Cubanos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de </a:t>
            </a:r>
            <a:r>
              <a:rPr sz="1000" spc="-35" dirty="0">
                <a:latin typeface="Trebuchet MS"/>
                <a:cs typeface="Trebuchet MS"/>
              </a:rPr>
              <a:t>ediciones</a:t>
            </a:r>
            <a:r>
              <a:rPr sz="1000" spc="-30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"R".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7316043" y="1188020"/>
            <a:ext cx="2435225" cy="1092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spc="-40" dirty="0">
                <a:latin typeface="Trebuchet MS"/>
                <a:cs typeface="Trebuchet MS"/>
              </a:rPr>
              <a:t>Especies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en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peligro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extinción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como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la </a:t>
            </a:r>
            <a:r>
              <a:rPr sz="1000" spc="-65" dirty="0">
                <a:latin typeface="Trebuchet MS"/>
                <a:cs typeface="Trebuchet MS"/>
              </a:rPr>
              <a:t>cotorra,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65" dirty="0">
                <a:latin typeface="Trebuchet MS"/>
                <a:cs typeface="Trebuchet MS"/>
              </a:rPr>
              <a:t>el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cocodrilo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y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65" dirty="0">
                <a:latin typeface="Trebuchet MS"/>
                <a:cs typeface="Trebuchet MS"/>
              </a:rPr>
              <a:t>el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80" dirty="0">
                <a:latin typeface="Trebuchet MS"/>
                <a:cs typeface="Trebuchet MS"/>
              </a:rPr>
              <a:t>carey.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65" dirty="0">
                <a:latin typeface="Trebuchet MS"/>
                <a:cs typeface="Trebuchet MS"/>
              </a:rPr>
              <a:t>Para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su </a:t>
            </a:r>
            <a:r>
              <a:rPr sz="1000" spc="-40" dirty="0">
                <a:latin typeface="Trebuchet MS"/>
                <a:cs typeface="Trebuchet MS"/>
              </a:rPr>
              <a:t>exportación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55" dirty="0">
                <a:latin typeface="Trebuchet MS"/>
                <a:cs typeface="Trebuchet MS"/>
              </a:rPr>
              <a:t>e</a:t>
            </a:r>
            <a:r>
              <a:rPr sz="1000" spc="-35" dirty="0">
                <a:latin typeface="Trebuchet MS"/>
                <a:cs typeface="Trebuchet MS"/>
              </a:rPr>
              <a:t> importación se </a:t>
            </a:r>
            <a:r>
              <a:rPr sz="1000" spc="-55" dirty="0">
                <a:latin typeface="Trebuchet MS"/>
                <a:cs typeface="Trebuchet MS"/>
              </a:rPr>
              <a:t>requiere</a:t>
            </a:r>
            <a:r>
              <a:rPr sz="1000" spc="-3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la </a:t>
            </a:r>
            <a:r>
              <a:rPr sz="1000" spc="-40" dirty="0">
                <a:latin typeface="Trebuchet MS"/>
                <a:cs typeface="Trebuchet MS"/>
              </a:rPr>
              <a:t>presentación</a:t>
            </a:r>
            <a:r>
              <a:rPr sz="1000" spc="-50" dirty="0">
                <a:latin typeface="Trebuchet MS"/>
                <a:cs typeface="Trebuchet MS"/>
              </a:rPr>
              <a:t> ante </a:t>
            </a:r>
            <a:r>
              <a:rPr sz="1000" spc="-60" dirty="0">
                <a:latin typeface="Trebuchet MS"/>
                <a:cs typeface="Trebuchet MS"/>
              </a:rPr>
              <a:t>la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Aduana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del </a:t>
            </a:r>
            <a:r>
              <a:rPr sz="1000" spc="-50" dirty="0">
                <a:latin typeface="Trebuchet MS"/>
                <a:cs typeface="Trebuchet MS"/>
              </a:rPr>
              <a:t>correspondiente</a:t>
            </a:r>
            <a:r>
              <a:rPr sz="1000" spc="-70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permiso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de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Convención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sobre </a:t>
            </a:r>
            <a:r>
              <a:rPr sz="1000" spc="-65" dirty="0">
                <a:latin typeface="Trebuchet MS"/>
                <a:cs typeface="Trebuchet MS"/>
              </a:rPr>
              <a:t>el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Comercio</a:t>
            </a:r>
            <a:r>
              <a:rPr sz="1000" spc="-45" dirty="0">
                <a:latin typeface="Trebuchet MS"/>
                <a:cs typeface="Trebuchet MS"/>
              </a:rPr>
              <a:t> Internacional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Especies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la </a:t>
            </a:r>
            <a:r>
              <a:rPr sz="1000" spc="-55" dirty="0">
                <a:latin typeface="Trebuchet MS"/>
                <a:cs typeface="Trebuchet MS"/>
              </a:rPr>
              <a:t>Flora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y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Fauna</a:t>
            </a:r>
            <a:r>
              <a:rPr sz="1000" spc="-50" dirty="0">
                <a:latin typeface="Trebuchet MS"/>
                <a:cs typeface="Trebuchet MS"/>
              </a:rPr>
              <a:t> Silvestre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Amenazada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(CITES).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976635" y="2610627"/>
            <a:ext cx="1656080" cy="1885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50" spc="-55" dirty="0">
                <a:solidFill>
                  <a:srgbClr val="231F20"/>
                </a:solidFill>
                <a:latin typeface="Trebuchet MS"/>
                <a:cs typeface="Trebuchet MS"/>
              </a:rPr>
              <a:t>h</a:t>
            </a:r>
            <a:r>
              <a:rPr sz="1050" spc="-55" dirty="0">
                <a:solidFill>
                  <a:srgbClr val="231F20"/>
                </a:solidFill>
                <a:latin typeface="Trebuchet MS"/>
                <a:cs typeface="Trebuchet MS"/>
                <a:hlinkClick r:id="rId44"/>
              </a:rPr>
              <a:t>ttps://w</a:t>
            </a:r>
            <a:r>
              <a:rPr sz="1050" spc="-55" dirty="0">
                <a:solidFill>
                  <a:srgbClr val="231F20"/>
                </a:solidFill>
                <a:latin typeface="Trebuchet MS"/>
                <a:cs typeface="Trebuchet MS"/>
              </a:rPr>
              <a:t>ww</a:t>
            </a:r>
            <a:r>
              <a:rPr sz="1050" spc="-55" dirty="0">
                <a:solidFill>
                  <a:srgbClr val="231F20"/>
                </a:solidFill>
                <a:latin typeface="Trebuchet MS"/>
                <a:cs typeface="Trebuchet MS"/>
                <a:hlinkClick r:id="rId44"/>
              </a:rPr>
              <a:t>.aduana.gob</a:t>
            </a:r>
            <a:r>
              <a:rPr sz="1050" spc="-55" dirty="0">
                <a:solidFill>
                  <a:srgbClr val="231F20"/>
                </a:solidFill>
                <a:latin typeface="Trebuchet MS"/>
                <a:cs typeface="Trebuchet MS"/>
              </a:rPr>
              <a:t>.cu/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135" name="object 135"/>
          <p:cNvGrpSpPr/>
          <p:nvPr/>
        </p:nvGrpSpPr>
        <p:grpSpPr>
          <a:xfrm>
            <a:off x="5021783" y="1057973"/>
            <a:ext cx="190500" cy="194945"/>
            <a:chOff x="5021783" y="1057973"/>
            <a:chExt cx="190500" cy="194945"/>
          </a:xfrm>
        </p:grpSpPr>
        <p:pic>
          <p:nvPicPr>
            <p:cNvPr id="136" name="object 136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5021783" y="1060081"/>
              <a:ext cx="182219" cy="182206"/>
            </a:xfrm>
            <a:prstGeom prst="rect">
              <a:avLst/>
            </a:prstGeom>
          </p:spPr>
        </p:pic>
        <p:pic>
          <p:nvPicPr>
            <p:cNvPr id="137" name="object 137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5024594" y="1057973"/>
              <a:ext cx="187083" cy="194830"/>
            </a:xfrm>
            <a:prstGeom prst="rect">
              <a:avLst/>
            </a:prstGeom>
          </p:spPr>
        </p:pic>
      </p:grpSp>
      <p:sp>
        <p:nvSpPr>
          <p:cNvPr id="138" name="object 138"/>
          <p:cNvSpPr/>
          <p:nvPr/>
        </p:nvSpPr>
        <p:spPr>
          <a:xfrm>
            <a:off x="4683420" y="1322900"/>
            <a:ext cx="541020" cy="172720"/>
          </a:xfrm>
          <a:custGeom>
            <a:avLst/>
            <a:gdLst/>
            <a:ahLst/>
            <a:cxnLst/>
            <a:rect l="l" t="t" r="r" b="b"/>
            <a:pathLst>
              <a:path w="541020" h="172719">
                <a:moveTo>
                  <a:pt x="0" y="88628"/>
                </a:moveTo>
                <a:lnTo>
                  <a:pt x="27932" y="61820"/>
                </a:lnTo>
                <a:lnTo>
                  <a:pt x="57759" y="36393"/>
                </a:lnTo>
                <a:lnTo>
                  <a:pt x="100355" y="8694"/>
                </a:lnTo>
                <a:lnTo>
                  <a:pt x="144272" y="1709"/>
                </a:lnTo>
                <a:lnTo>
                  <a:pt x="163669" y="1853"/>
                </a:lnTo>
                <a:lnTo>
                  <a:pt x="179824" y="2238"/>
                </a:lnTo>
                <a:lnTo>
                  <a:pt x="195976" y="2740"/>
                </a:lnTo>
                <a:lnTo>
                  <a:pt x="215366" y="3233"/>
                </a:lnTo>
                <a:lnTo>
                  <a:pt x="237428" y="3357"/>
                </a:lnTo>
                <a:lnTo>
                  <a:pt x="259446" y="2927"/>
                </a:lnTo>
                <a:lnTo>
                  <a:pt x="281433" y="2114"/>
                </a:lnTo>
                <a:lnTo>
                  <a:pt x="303403" y="1087"/>
                </a:lnTo>
                <a:lnTo>
                  <a:pt x="315313" y="531"/>
                </a:lnTo>
                <a:lnTo>
                  <a:pt x="327242" y="114"/>
                </a:lnTo>
                <a:lnTo>
                  <a:pt x="339202" y="0"/>
                </a:lnTo>
                <a:lnTo>
                  <a:pt x="351205" y="351"/>
                </a:lnTo>
                <a:lnTo>
                  <a:pt x="362723" y="2602"/>
                </a:lnTo>
                <a:lnTo>
                  <a:pt x="370403" y="7666"/>
                </a:lnTo>
                <a:lnTo>
                  <a:pt x="373828" y="15120"/>
                </a:lnTo>
                <a:lnTo>
                  <a:pt x="372579" y="24544"/>
                </a:lnTo>
                <a:lnTo>
                  <a:pt x="344500" y="50363"/>
                </a:lnTo>
                <a:lnTo>
                  <a:pt x="301091" y="59647"/>
                </a:lnTo>
                <a:lnTo>
                  <a:pt x="289914" y="61049"/>
                </a:lnTo>
                <a:lnTo>
                  <a:pt x="278676" y="62469"/>
                </a:lnTo>
                <a:lnTo>
                  <a:pt x="267380" y="64133"/>
                </a:lnTo>
                <a:lnTo>
                  <a:pt x="256032" y="66264"/>
                </a:lnTo>
                <a:lnTo>
                  <a:pt x="266975" y="69287"/>
                </a:lnTo>
                <a:lnTo>
                  <a:pt x="317738" y="77999"/>
                </a:lnTo>
                <a:lnTo>
                  <a:pt x="353922" y="79440"/>
                </a:lnTo>
                <a:lnTo>
                  <a:pt x="371983" y="77782"/>
                </a:lnTo>
                <a:lnTo>
                  <a:pt x="418109" y="65235"/>
                </a:lnTo>
                <a:lnTo>
                  <a:pt x="446714" y="55700"/>
                </a:lnTo>
                <a:lnTo>
                  <a:pt x="461170" y="51244"/>
                </a:lnTo>
                <a:lnTo>
                  <a:pt x="475957" y="47442"/>
                </a:lnTo>
                <a:lnTo>
                  <a:pt x="486156" y="45370"/>
                </a:lnTo>
                <a:lnTo>
                  <a:pt x="496473" y="44051"/>
                </a:lnTo>
                <a:lnTo>
                  <a:pt x="506949" y="44027"/>
                </a:lnTo>
                <a:lnTo>
                  <a:pt x="517626" y="45842"/>
                </a:lnTo>
                <a:lnTo>
                  <a:pt x="540464" y="65448"/>
                </a:lnTo>
                <a:lnTo>
                  <a:pt x="538470" y="71019"/>
                </a:lnTo>
                <a:lnTo>
                  <a:pt x="494162" y="97264"/>
                </a:lnTo>
                <a:lnTo>
                  <a:pt x="455796" y="113932"/>
                </a:lnTo>
                <a:lnTo>
                  <a:pt x="404710" y="131838"/>
                </a:lnTo>
                <a:lnTo>
                  <a:pt x="360980" y="142386"/>
                </a:lnTo>
                <a:lnTo>
                  <a:pt x="326156" y="145316"/>
                </a:lnTo>
                <a:lnTo>
                  <a:pt x="308330" y="144838"/>
                </a:lnTo>
                <a:lnTo>
                  <a:pt x="274516" y="142808"/>
                </a:lnTo>
                <a:lnTo>
                  <a:pt x="240711" y="140711"/>
                </a:lnTo>
                <a:lnTo>
                  <a:pt x="206926" y="138252"/>
                </a:lnTo>
                <a:lnTo>
                  <a:pt x="173177" y="135136"/>
                </a:lnTo>
                <a:lnTo>
                  <a:pt x="165028" y="135038"/>
                </a:lnTo>
                <a:lnTo>
                  <a:pt x="125780" y="147699"/>
                </a:lnTo>
                <a:lnTo>
                  <a:pt x="94408" y="163749"/>
                </a:lnTo>
                <a:lnTo>
                  <a:pt x="79489" y="172702"/>
                </a:lnTo>
              </a:path>
            </a:pathLst>
          </a:custGeom>
          <a:ln w="16789">
            <a:solidFill>
              <a:srgbClr val="2258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0" y="0"/>
            <a:ext cx="10058400" cy="149860"/>
          </a:xfrm>
          <a:custGeom>
            <a:avLst/>
            <a:gdLst/>
            <a:ahLst/>
            <a:cxnLst/>
            <a:rect l="l" t="t" r="r" b="b"/>
            <a:pathLst>
              <a:path w="10058400" h="149860">
                <a:moveTo>
                  <a:pt x="10058400" y="0"/>
                </a:moveTo>
                <a:lnTo>
                  <a:pt x="0" y="0"/>
                </a:lnTo>
                <a:lnTo>
                  <a:pt x="0" y="149529"/>
                </a:lnTo>
                <a:lnTo>
                  <a:pt x="10058400" y="149529"/>
                </a:lnTo>
                <a:lnTo>
                  <a:pt x="10058400" y="0"/>
                </a:lnTo>
                <a:close/>
              </a:path>
            </a:pathLst>
          </a:custGeom>
          <a:solidFill>
            <a:srgbClr val="115A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 txBox="1"/>
          <p:nvPr/>
        </p:nvSpPr>
        <p:spPr>
          <a:xfrm>
            <a:off x="1184410" y="771357"/>
            <a:ext cx="1693545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-20" dirty="0">
                <a:solidFill>
                  <a:srgbClr val="231F20"/>
                </a:solidFill>
                <a:latin typeface="Trebuchet MS"/>
                <a:cs typeface="Trebuchet MS"/>
              </a:rPr>
              <a:t>INFORMACIÓN</a:t>
            </a:r>
            <a:r>
              <a:rPr sz="750" spc="-1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20" dirty="0">
                <a:solidFill>
                  <a:srgbClr val="231F20"/>
                </a:solidFill>
                <a:latin typeface="Trebuchet MS"/>
                <a:cs typeface="Trebuchet MS"/>
              </a:rPr>
              <a:t>ADELANTADA</a:t>
            </a:r>
            <a:r>
              <a:rPr sz="750" spc="-10" dirty="0">
                <a:solidFill>
                  <a:srgbClr val="231F20"/>
                </a:solidFill>
                <a:latin typeface="Trebuchet MS"/>
                <a:cs typeface="Trebuchet MS"/>
              </a:rPr>
              <a:t> DE</a:t>
            </a:r>
            <a:r>
              <a:rPr sz="750" spc="-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10" dirty="0">
                <a:solidFill>
                  <a:srgbClr val="231F20"/>
                </a:solidFill>
                <a:latin typeface="Trebuchet MS"/>
                <a:cs typeface="Trebuchet MS"/>
              </a:rPr>
              <a:t>VIAJEROS</a:t>
            </a:r>
            <a:endParaRPr sz="750">
              <a:latin typeface="Trebuchet MS"/>
              <a:cs typeface="Trebuchet MS"/>
            </a:endParaRPr>
          </a:p>
        </p:txBody>
      </p:sp>
      <p:grpSp>
        <p:nvGrpSpPr>
          <p:cNvPr id="141" name="object 141"/>
          <p:cNvGrpSpPr/>
          <p:nvPr/>
        </p:nvGrpSpPr>
        <p:grpSpPr>
          <a:xfrm>
            <a:off x="451429" y="1102689"/>
            <a:ext cx="2662555" cy="1445895"/>
            <a:chOff x="451429" y="1102689"/>
            <a:chExt cx="2662555" cy="1445895"/>
          </a:xfrm>
        </p:grpSpPr>
        <p:pic>
          <p:nvPicPr>
            <p:cNvPr id="142" name="object 142"/>
            <p:cNvPicPr/>
            <p:nvPr/>
          </p:nvPicPr>
          <p:blipFill>
            <a:blip r:embed="rId47" cstate="print"/>
            <a:stretch>
              <a:fillRect/>
            </a:stretch>
          </p:blipFill>
          <p:spPr>
            <a:xfrm>
              <a:off x="451429" y="1102689"/>
              <a:ext cx="2661932" cy="1445895"/>
            </a:xfrm>
            <a:prstGeom prst="rect">
              <a:avLst/>
            </a:prstGeom>
          </p:spPr>
        </p:pic>
        <p:pic>
          <p:nvPicPr>
            <p:cNvPr id="143" name="object 143"/>
            <p:cNvPicPr/>
            <p:nvPr/>
          </p:nvPicPr>
          <p:blipFill>
            <a:blip r:embed="rId48" cstate="print"/>
            <a:stretch>
              <a:fillRect/>
            </a:stretch>
          </p:blipFill>
          <p:spPr>
            <a:xfrm>
              <a:off x="1465666" y="1258699"/>
              <a:ext cx="118004" cy="105446"/>
            </a:xfrm>
            <a:prstGeom prst="rect">
              <a:avLst/>
            </a:prstGeom>
          </p:spPr>
        </p:pic>
        <p:pic>
          <p:nvPicPr>
            <p:cNvPr id="144" name="object 144"/>
            <p:cNvPicPr/>
            <p:nvPr/>
          </p:nvPicPr>
          <p:blipFill>
            <a:blip r:embed="rId49" cstate="print"/>
            <a:stretch>
              <a:fillRect/>
            </a:stretch>
          </p:blipFill>
          <p:spPr>
            <a:xfrm>
              <a:off x="612010" y="1318991"/>
              <a:ext cx="2426877" cy="1207576"/>
            </a:xfrm>
            <a:prstGeom prst="rect">
              <a:avLst/>
            </a:prstGeom>
          </p:spPr>
        </p:pic>
        <p:pic>
          <p:nvPicPr>
            <p:cNvPr id="145" name="object 145"/>
            <p:cNvPicPr/>
            <p:nvPr/>
          </p:nvPicPr>
          <p:blipFill>
            <a:blip r:embed="rId50" cstate="print"/>
            <a:stretch>
              <a:fillRect/>
            </a:stretch>
          </p:blipFill>
          <p:spPr>
            <a:xfrm>
              <a:off x="491388" y="1527721"/>
              <a:ext cx="801293" cy="1010069"/>
            </a:xfrm>
            <a:prstGeom prst="rect">
              <a:avLst/>
            </a:prstGeom>
          </p:spPr>
        </p:pic>
        <p:sp>
          <p:nvSpPr>
            <p:cNvPr id="146" name="object 146"/>
            <p:cNvSpPr/>
            <p:nvPr/>
          </p:nvSpPr>
          <p:spPr>
            <a:xfrm>
              <a:off x="829644" y="1701385"/>
              <a:ext cx="201295" cy="275590"/>
            </a:xfrm>
            <a:custGeom>
              <a:avLst/>
              <a:gdLst/>
              <a:ahLst/>
              <a:cxnLst/>
              <a:rect l="l" t="t" r="r" b="b"/>
              <a:pathLst>
                <a:path w="201294" h="275589">
                  <a:moveTo>
                    <a:pt x="80835" y="25"/>
                  </a:moveTo>
                  <a:lnTo>
                    <a:pt x="0" y="0"/>
                  </a:lnTo>
                  <a:lnTo>
                    <a:pt x="2908" y="1600"/>
                  </a:lnTo>
                  <a:lnTo>
                    <a:pt x="4244" y="2598"/>
                  </a:lnTo>
                  <a:lnTo>
                    <a:pt x="38063" y="55812"/>
                  </a:lnTo>
                  <a:lnTo>
                    <a:pt x="62339" y="123260"/>
                  </a:lnTo>
                  <a:lnTo>
                    <a:pt x="68605" y="142836"/>
                  </a:lnTo>
                  <a:lnTo>
                    <a:pt x="69291" y="143319"/>
                  </a:lnTo>
                  <a:lnTo>
                    <a:pt x="141287" y="143319"/>
                  </a:lnTo>
                  <a:lnTo>
                    <a:pt x="142011" y="145554"/>
                  </a:lnTo>
                  <a:lnTo>
                    <a:pt x="83985" y="187947"/>
                  </a:lnTo>
                  <a:lnTo>
                    <a:pt x="83705" y="188709"/>
                  </a:lnTo>
                  <a:lnTo>
                    <a:pt x="106743" y="274040"/>
                  </a:lnTo>
                  <a:lnTo>
                    <a:pt x="106972" y="274840"/>
                  </a:lnTo>
                  <a:lnTo>
                    <a:pt x="107708" y="275386"/>
                  </a:lnTo>
                  <a:lnTo>
                    <a:pt x="200177" y="275450"/>
                  </a:lnTo>
                  <a:lnTo>
                    <a:pt x="201028" y="274358"/>
                  </a:lnTo>
                  <a:lnTo>
                    <a:pt x="184723" y="213842"/>
                  </a:lnTo>
                  <a:lnTo>
                    <a:pt x="172311" y="169155"/>
                  </a:lnTo>
                  <a:lnTo>
                    <a:pt x="159893" y="126314"/>
                  </a:lnTo>
                  <a:lnTo>
                    <a:pt x="146463" y="85773"/>
                  </a:lnTo>
                  <a:lnTo>
                    <a:pt x="121072" y="31818"/>
                  </a:lnTo>
                  <a:lnTo>
                    <a:pt x="89220" y="2216"/>
                  </a:lnTo>
                  <a:lnTo>
                    <a:pt x="84112" y="736"/>
                  </a:lnTo>
                  <a:lnTo>
                    <a:pt x="80835" y="25"/>
                  </a:lnTo>
                  <a:close/>
                </a:path>
              </a:pathLst>
            </a:custGeom>
            <a:solidFill>
              <a:srgbClr val="9898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716733" y="1701150"/>
              <a:ext cx="198755" cy="275590"/>
            </a:xfrm>
            <a:custGeom>
              <a:avLst/>
              <a:gdLst/>
              <a:ahLst/>
              <a:cxnLst/>
              <a:rect l="l" t="t" r="r" b="b"/>
              <a:pathLst>
                <a:path w="198755" h="275589">
                  <a:moveTo>
                    <a:pt x="190677" y="0"/>
                  </a:moveTo>
                  <a:lnTo>
                    <a:pt x="122250" y="0"/>
                  </a:lnTo>
                  <a:lnTo>
                    <a:pt x="112657" y="335"/>
                  </a:lnTo>
                  <a:lnTo>
                    <a:pt x="79956" y="31811"/>
                  </a:lnTo>
                  <a:lnTo>
                    <a:pt x="54564" y="85760"/>
                  </a:lnTo>
                  <a:lnTo>
                    <a:pt x="41135" y="126301"/>
                  </a:lnTo>
                  <a:lnTo>
                    <a:pt x="28717" y="169143"/>
                  </a:lnTo>
                  <a:lnTo>
                    <a:pt x="16305" y="213831"/>
                  </a:lnTo>
                  <a:lnTo>
                    <a:pt x="0" y="274345"/>
                  </a:lnTo>
                  <a:lnTo>
                    <a:pt x="850" y="275437"/>
                  </a:lnTo>
                  <a:lnTo>
                    <a:pt x="93319" y="275374"/>
                  </a:lnTo>
                  <a:lnTo>
                    <a:pt x="117309" y="188696"/>
                  </a:lnTo>
                  <a:lnTo>
                    <a:pt x="59016" y="145541"/>
                  </a:lnTo>
                  <a:lnTo>
                    <a:pt x="59740" y="143319"/>
                  </a:lnTo>
                  <a:lnTo>
                    <a:pt x="131737" y="143319"/>
                  </a:lnTo>
                  <a:lnTo>
                    <a:pt x="132422" y="142824"/>
                  </a:lnTo>
                  <a:lnTo>
                    <a:pt x="138683" y="123247"/>
                  </a:lnTo>
                  <a:lnTo>
                    <a:pt x="149761" y="90660"/>
                  </a:lnTo>
                  <a:lnTo>
                    <a:pt x="175348" y="30162"/>
                  </a:lnTo>
                  <a:lnTo>
                    <a:pt x="198488" y="1320"/>
                  </a:lnTo>
                  <a:lnTo>
                    <a:pt x="196989" y="825"/>
                  </a:lnTo>
                  <a:lnTo>
                    <a:pt x="190677" y="0"/>
                  </a:lnTo>
                  <a:close/>
                </a:path>
              </a:pathLst>
            </a:custGeom>
            <a:solidFill>
              <a:srgbClr val="6060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8" name="object 148"/>
            <p:cNvPicPr/>
            <p:nvPr/>
          </p:nvPicPr>
          <p:blipFill>
            <a:blip r:embed="rId51" cstate="print"/>
            <a:stretch>
              <a:fillRect/>
            </a:stretch>
          </p:blipFill>
          <p:spPr>
            <a:xfrm>
              <a:off x="549080" y="2061032"/>
              <a:ext cx="660397" cy="15346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5015722"/>
            <a:ext cx="4019550" cy="2757170"/>
            <a:chOff x="0" y="5015722"/>
            <a:chExt cx="4019550" cy="275717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5015722"/>
              <a:ext cx="4019430" cy="2756677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40645" y="6248617"/>
              <a:ext cx="129463" cy="154139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052639" y="6046863"/>
              <a:ext cx="1066800" cy="1033780"/>
            </a:xfrm>
            <a:custGeom>
              <a:avLst/>
              <a:gdLst/>
              <a:ahLst/>
              <a:cxnLst/>
              <a:rect l="l" t="t" r="r" b="b"/>
              <a:pathLst>
                <a:path w="1066800" h="1033779">
                  <a:moveTo>
                    <a:pt x="1066787" y="713155"/>
                  </a:moveTo>
                  <a:lnTo>
                    <a:pt x="1063307" y="665822"/>
                  </a:lnTo>
                  <a:lnTo>
                    <a:pt x="1053223" y="620636"/>
                  </a:lnTo>
                  <a:lnTo>
                    <a:pt x="1037005" y="578104"/>
                  </a:lnTo>
                  <a:lnTo>
                    <a:pt x="1015174" y="538721"/>
                  </a:lnTo>
                  <a:lnTo>
                    <a:pt x="988212" y="502983"/>
                  </a:lnTo>
                  <a:lnTo>
                    <a:pt x="956602" y="471385"/>
                  </a:lnTo>
                  <a:lnTo>
                    <a:pt x="920864" y="444411"/>
                  </a:lnTo>
                  <a:lnTo>
                    <a:pt x="910031" y="438416"/>
                  </a:lnTo>
                  <a:lnTo>
                    <a:pt x="920877" y="409943"/>
                  </a:lnTo>
                  <a:lnTo>
                    <a:pt x="930897" y="365086"/>
                  </a:lnTo>
                  <a:lnTo>
                    <a:pt x="934351" y="318084"/>
                  </a:lnTo>
                  <a:lnTo>
                    <a:pt x="930897" y="271081"/>
                  </a:lnTo>
                  <a:lnTo>
                    <a:pt x="920877" y="226212"/>
                  </a:lnTo>
                  <a:lnTo>
                    <a:pt x="904786" y="183984"/>
                  </a:lnTo>
                  <a:lnTo>
                    <a:pt x="883107" y="144881"/>
                  </a:lnTo>
                  <a:lnTo>
                    <a:pt x="856335" y="109397"/>
                  </a:lnTo>
                  <a:lnTo>
                    <a:pt x="824953" y="78016"/>
                  </a:lnTo>
                  <a:lnTo>
                    <a:pt x="789470" y="51244"/>
                  </a:lnTo>
                  <a:lnTo>
                    <a:pt x="750366" y="29565"/>
                  </a:lnTo>
                  <a:lnTo>
                    <a:pt x="708139" y="13462"/>
                  </a:lnTo>
                  <a:lnTo>
                    <a:pt x="663270" y="3441"/>
                  </a:lnTo>
                  <a:lnTo>
                    <a:pt x="616267" y="0"/>
                  </a:lnTo>
                  <a:lnTo>
                    <a:pt x="569264" y="3441"/>
                  </a:lnTo>
                  <a:lnTo>
                    <a:pt x="524395" y="13462"/>
                  </a:lnTo>
                  <a:lnTo>
                    <a:pt x="482168" y="29565"/>
                  </a:lnTo>
                  <a:lnTo>
                    <a:pt x="443064" y="51244"/>
                  </a:lnTo>
                  <a:lnTo>
                    <a:pt x="407581" y="78016"/>
                  </a:lnTo>
                  <a:lnTo>
                    <a:pt x="376199" y="109397"/>
                  </a:lnTo>
                  <a:lnTo>
                    <a:pt x="349427" y="144881"/>
                  </a:lnTo>
                  <a:lnTo>
                    <a:pt x="327748" y="183984"/>
                  </a:lnTo>
                  <a:lnTo>
                    <a:pt x="311645" y="226212"/>
                  </a:lnTo>
                  <a:lnTo>
                    <a:pt x="301625" y="271081"/>
                  </a:lnTo>
                  <a:lnTo>
                    <a:pt x="298183" y="318084"/>
                  </a:lnTo>
                  <a:lnTo>
                    <a:pt x="301625" y="365086"/>
                  </a:lnTo>
                  <a:lnTo>
                    <a:pt x="308483" y="395846"/>
                  </a:lnTo>
                  <a:lnTo>
                    <a:pt x="271030" y="398589"/>
                  </a:lnTo>
                  <a:lnTo>
                    <a:pt x="226174" y="408597"/>
                  </a:lnTo>
                  <a:lnTo>
                    <a:pt x="183946" y="424700"/>
                  </a:lnTo>
                  <a:lnTo>
                    <a:pt x="144856" y="446379"/>
                  </a:lnTo>
                  <a:lnTo>
                    <a:pt x="109372" y="473151"/>
                  </a:lnTo>
                  <a:lnTo>
                    <a:pt x="78003" y="504520"/>
                  </a:lnTo>
                  <a:lnTo>
                    <a:pt x="51231" y="539991"/>
                  </a:lnTo>
                  <a:lnTo>
                    <a:pt x="29552" y="579094"/>
                  </a:lnTo>
                  <a:lnTo>
                    <a:pt x="13462" y="621309"/>
                  </a:lnTo>
                  <a:lnTo>
                    <a:pt x="3454" y="666165"/>
                  </a:lnTo>
                  <a:lnTo>
                    <a:pt x="0" y="713155"/>
                  </a:lnTo>
                  <a:lnTo>
                    <a:pt x="3454" y="760158"/>
                  </a:lnTo>
                  <a:lnTo>
                    <a:pt x="13462" y="805014"/>
                  </a:lnTo>
                  <a:lnTo>
                    <a:pt x="29552" y="847229"/>
                  </a:lnTo>
                  <a:lnTo>
                    <a:pt x="51231" y="886333"/>
                  </a:lnTo>
                  <a:lnTo>
                    <a:pt x="78003" y="921804"/>
                  </a:lnTo>
                  <a:lnTo>
                    <a:pt x="109372" y="953185"/>
                  </a:lnTo>
                  <a:lnTo>
                    <a:pt x="144856" y="979957"/>
                  </a:lnTo>
                  <a:lnTo>
                    <a:pt x="183946" y="1001636"/>
                  </a:lnTo>
                  <a:lnTo>
                    <a:pt x="226174" y="1017727"/>
                  </a:lnTo>
                  <a:lnTo>
                    <a:pt x="271030" y="1027747"/>
                  </a:lnTo>
                  <a:lnTo>
                    <a:pt x="318020" y="1031189"/>
                  </a:lnTo>
                  <a:lnTo>
                    <a:pt x="365023" y="1027747"/>
                  </a:lnTo>
                  <a:lnTo>
                    <a:pt x="409879" y="1017727"/>
                  </a:lnTo>
                  <a:lnTo>
                    <a:pt x="452094" y="1001636"/>
                  </a:lnTo>
                  <a:lnTo>
                    <a:pt x="491197" y="979957"/>
                  </a:lnTo>
                  <a:lnTo>
                    <a:pt x="526681" y="953185"/>
                  </a:lnTo>
                  <a:lnTo>
                    <a:pt x="530580" y="949286"/>
                  </a:lnTo>
                  <a:lnTo>
                    <a:pt x="536257" y="954951"/>
                  </a:lnTo>
                  <a:lnTo>
                    <a:pt x="571995" y="981913"/>
                  </a:lnTo>
                  <a:lnTo>
                    <a:pt x="611378" y="1003757"/>
                  </a:lnTo>
                  <a:lnTo>
                    <a:pt x="653910" y="1019962"/>
                  </a:lnTo>
                  <a:lnTo>
                    <a:pt x="699096" y="1030058"/>
                  </a:lnTo>
                  <a:lnTo>
                    <a:pt x="746429" y="1033526"/>
                  </a:lnTo>
                  <a:lnTo>
                    <a:pt x="793762" y="1030058"/>
                  </a:lnTo>
                  <a:lnTo>
                    <a:pt x="838949" y="1019962"/>
                  </a:lnTo>
                  <a:lnTo>
                    <a:pt x="881481" y="1003757"/>
                  </a:lnTo>
                  <a:lnTo>
                    <a:pt x="920864" y="981913"/>
                  </a:lnTo>
                  <a:lnTo>
                    <a:pt x="956602" y="954951"/>
                  </a:lnTo>
                  <a:lnTo>
                    <a:pt x="988212" y="923340"/>
                  </a:lnTo>
                  <a:lnTo>
                    <a:pt x="1015174" y="887603"/>
                  </a:lnTo>
                  <a:lnTo>
                    <a:pt x="1037005" y="848220"/>
                  </a:lnTo>
                  <a:lnTo>
                    <a:pt x="1053223" y="805688"/>
                  </a:lnTo>
                  <a:lnTo>
                    <a:pt x="1063307" y="760501"/>
                  </a:lnTo>
                  <a:lnTo>
                    <a:pt x="1066787" y="71315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1820265" y="6022631"/>
            <a:ext cx="1445260" cy="925194"/>
          </a:xfrm>
          <a:custGeom>
            <a:avLst/>
            <a:gdLst/>
            <a:ahLst/>
            <a:cxnLst/>
            <a:rect l="l" t="t" r="r" b="b"/>
            <a:pathLst>
              <a:path w="1445260" h="925195">
                <a:moveTo>
                  <a:pt x="1445171" y="433082"/>
                </a:moveTo>
                <a:lnTo>
                  <a:pt x="1439811" y="386524"/>
                </a:lnTo>
                <a:lnTo>
                  <a:pt x="1424533" y="343789"/>
                </a:lnTo>
                <a:lnTo>
                  <a:pt x="1400568" y="306095"/>
                </a:lnTo>
                <a:lnTo>
                  <a:pt x="1369123" y="274650"/>
                </a:lnTo>
                <a:lnTo>
                  <a:pt x="1331417" y="250685"/>
                </a:lnTo>
                <a:lnTo>
                  <a:pt x="1288681" y="235407"/>
                </a:lnTo>
                <a:lnTo>
                  <a:pt x="1242123" y="230047"/>
                </a:lnTo>
                <a:lnTo>
                  <a:pt x="1195565" y="235407"/>
                </a:lnTo>
                <a:lnTo>
                  <a:pt x="1161834" y="247472"/>
                </a:lnTo>
                <a:lnTo>
                  <a:pt x="1157859" y="243484"/>
                </a:lnTo>
                <a:lnTo>
                  <a:pt x="1121041" y="224447"/>
                </a:lnTo>
                <a:lnTo>
                  <a:pt x="1078661" y="217614"/>
                </a:lnTo>
                <a:lnTo>
                  <a:pt x="1036281" y="224447"/>
                </a:lnTo>
                <a:lnTo>
                  <a:pt x="1030757" y="227317"/>
                </a:lnTo>
                <a:lnTo>
                  <a:pt x="1019378" y="215925"/>
                </a:lnTo>
                <a:lnTo>
                  <a:pt x="979627" y="195364"/>
                </a:lnTo>
                <a:lnTo>
                  <a:pt x="933843" y="187985"/>
                </a:lnTo>
                <a:lnTo>
                  <a:pt x="888072" y="195364"/>
                </a:lnTo>
                <a:lnTo>
                  <a:pt x="848309" y="215925"/>
                </a:lnTo>
                <a:lnTo>
                  <a:pt x="816965" y="247281"/>
                </a:lnTo>
                <a:lnTo>
                  <a:pt x="796404" y="287032"/>
                </a:lnTo>
                <a:lnTo>
                  <a:pt x="795007" y="295643"/>
                </a:lnTo>
                <a:lnTo>
                  <a:pt x="769772" y="292735"/>
                </a:lnTo>
                <a:lnTo>
                  <a:pt x="768807" y="211061"/>
                </a:lnTo>
                <a:lnTo>
                  <a:pt x="756856" y="167525"/>
                </a:lnTo>
                <a:lnTo>
                  <a:pt x="737819" y="127444"/>
                </a:lnTo>
                <a:lnTo>
                  <a:pt x="712431" y="91528"/>
                </a:lnTo>
                <a:lnTo>
                  <a:pt x="681418" y="60515"/>
                </a:lnTo>
                <a:lnTo>
                  <a:pt x="645515" y="35140"/>
                </a:lnTo>
                <a:lnTo>
                  <a:pt x="605421" y="16103"/>
                </a:lnTo>
                <a:lnTo>
                  <a:pt x="561898" y="4152"/>
                </a:lnTo>
                <a:lnTo>
                  <a:pt x="515645" y="0"/>
                </a:lnTo>
                <a:lnTo>
                  <a:pt x="469404" y="4152"/>
                </a:lnTo>
                <a:lnTo>
                  <a:pt x="425869" y="16103"/>
                </a:lnTo>
                <a:lnTo>
                  <a:pt x="385787" y="35140"/>
                </a:lnTo>
                <a:lnTo>
                  <a:pt x="349872" y="60515"/>
                </a:lnTo>
                <a:lnTo>
                  <a:pt x="318871" y="91528"/>
                </a:lnTo>
                <a:lnTo>
                  <a:pt x="293484" y="127444"/>
                </a:lnTo>
                <a:lnTo>
                  <a:pt x="274459" y="167525"/>
                </a:lnTo>
                <a:lnTo>
                  <a:pt x="270725" y="181127"/>
                </a:lnTo>
                <a:lnTo>
                  <a:pt x="256082" y="190436"/>
                </a:lnTo>
                <a:lnTo>
                  <a:pt x="245579" y="170116"/>
                </a:lnTo>
                <a:lnTo>
                  <a:pt x="216166" y="140690"/>
                </a:lnTo>
                <a:lnTo>
                  <a:pt x="178854" y="121399"/>
                </a:lnTo>
                <a:lnTo>
                  <a:pt x="135902" y="114477"/>
                </a:lnTo>
                <a:lnTo>
                  <a:pt x="92938" y="121399"/>
                </a:lnTo>
                <a:lnTo>
                  <a:pt x="55638" y="140690"/>
                </a:lnTo>
                <a:lnTo>
                  <a:pt x="26212" y="170116"/>
                </a:lnTo>
                <a:lnTo>
                  <a:pt x="6921" y="207416"/>
                </a:lnTo>
                <a:lnTo>
                  <a:pt x="0" y="250367"/>
                </a:lnTo>
                <a:lnTo>
                  <a:pt x="6921" y="293319"/>
                </a:lnTo>
                <a:lnTo>
                  <a:pt x="26212" y="330619"/>
                </a:lnTo>
                <a:lnTo>
                  <a:pt x="55638" y="360045"/>
                </a:lnTo>
                <a:lnTo>
                  <a:pt x="62611" y="363664"/>
                </a:lnTo>
                <a:lnTo>
                  <a:pt x="57454" y="369722"/>
                </a:lnTo>
                <a:lnTo>
                  <a:pt x="32321" y="411276"/>
                </a:lnTo>
                <a:lnTo>
                  <a:pt x="14363" y="455523"/>
                </a:lnTo>
                <a:lnTo>
                  <a:pt x="3594" y="501548"/>
                </a:lnTo>
                <a:lnTo>
                  <a:pt x="0" y="548462"/>
                </a:lnTo>
                <a:lnTo>
                  <a:pt x="3594" y="595388"/>
                </a:lnTo>
                <a:lnTo>
                  <a:pt x="14363" y="641413"/>
                </a:lnTo>
                <a:lnTo>
                  <a:pt x="32321" y="685647"/>
                </a:lnTo>
                <a:lnTo>
                  <a:pt x="57454" y="727214"/>
                </a:lnTo>
                <a:lnTo>
                  <a:pt x="89789" y="765213"/>
                </a:lnTo>
                <a:lnTo>
                  <a:pt x="127774" y="797534"/>
                </a:lnTo>
                <a:lnTo>
                  <a:pt x="169341" y="822667"/>
                </a:lnTo>
                <a:lnTo>
                  <a:pt x="213575" y="840625"/>
                </a:lnTo>
                <a:lnTo>
                  <a:pt x="259600" y="851408"/>
                </a:lnTo>
                <a:lnTo>
                  <a:pt x="306527" y="854989"/>
                </a:lnTo>
                <a:lnTo>
                  <a:pt x="353441" y="851408"/>
                </a:lnTo>
                <a:lnTo>
                  <a:pt x="399465" y="840625"/>
                </a:lnTo>
                <a:lnTo>
                  <a:pt x="443712" y="822667"/>
                </a:lnTo>
                <a:lnTo>
                  <a:pt x="485279" y="797534"/>
                </a:lnTo>
                <a:lnTo>
                  <a:pt x="499046" y="785825"/>
                </a:lnTo>
                <a:lnTo>
                  <a:pt x="499783" y="790308"/>
                </a:lnTo>
                <a:lnTo>
                  <a:pt x="519430" y="828306"/>
                </a:lnTo>
                <a:lnTo>
                  <a:pt x="549402" y="858278"/>
                </a:lnTo>
                <a:lnTo>
                  <a:pt x="587413" y="877925"/>
                </a:lnTo>
                <a:lnTo>
                  <a:pt x="631177" y="884986"/>
                </a:lnTo>
                <a:lnTo>
                  <a:pt x="655193" y="881113"/>
                </a:lnTo>
                <a:lnTo>
                  <a:pt x="680834" y="900925"/>
                </a:lnTo>
                <a:lnTo>
                  <a:pt x="722706" y="918591"/>
                </a:lnTo>
                <a:lnTo>
                  <a:pt x="769302" y="924852"/>
                </a:lnTo>
                <a:lnTo>
                  <a:pt x="815898" y="918591"/>
                </a:lnTo>
                <a:lnTo>
                  <a:pt x="857770" y="900925"/>
                </a:lnTo>
                <a:lnTo>
                  <a:pt x="893241" y="873506"/>
                </a:lnTo>
                <a:lnTo>
                  <a:pt x="920661" y="838034"/>
                </a:lnTo>
                <a:lnTo>
                  <a:pt x="938326" y="796163"/>
                </a:lnTo>
                <a:lnTo>
                  <a:pt x="941463" y="772756"/>
                </a:lnTo>
                <a:lnTo>
                  <a:pt x="980846" y="777278"/>
                </a:lnTo>
                <a:lnTo>
                  <a:pt x="1029271" y="771702"/>
                </a:lnTo>
                <a:lnTo>
                  <a:pt x="1073734" y="755815"/>
                </a:lnTo>
                <a:lnTo>
                  <a:pt x="1112951" y="730872"/>
                </a:lnTo>
                <a:lnTo>
                  <a:pt x="1145667" y="698169"/>
                </a:lnTo>
                <a:lnTo>
                  <a:pt x="1170597" y="658952"/>
                </a:lnTo>
                <a:lnTo>
                  <a:pt x="1182357" y="626046"/>
                </a:lnTo>
                <a:lnTo>
                  <a:pt x="1195565" y="630758"/>
                </a:lnTo>
                <a:lnTo>
                  <a:pt x="1242123" y="636117"/>
                </a:lnTo>
                <a:lnTo>
                  <a:pt x="1288681" y="630758"/>
                </a:lnTo>
                <a:lnTo>
                  <a:pt x="1331417" y="615480"/>
                </a:lnTo>
                <a:lnTo>
                  <a:pt x="1369123" y="591515"/>
                </a:lnTo>
                <a:lnTo>
                  <a:pt x="1400568" y="560082"/>
                </a:lnTo>
                <a:lnTo>
                  <a:pt x="1424533" y="522376"/>
                </a:lnTo>
                <a:lnTo>
                  <a:pt x="1439811" y="479640"/>
                </a:lnTo>
                <a:lnTo>
                  <a:pt x="1445171" y="4330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888737" y="6278827"/>
            <a:ext cx="719455" cy="648970"/>
            <a:chOff x="888737" y="6278827"/>
            <a:chExt cx="719455" cy="648970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88737" y="6675140"/>
              <a:ext cx="252412" cy="252425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971712" y="6278827"/>
              <a:ext cx="636270" cy="636270"/>
            </a:xfrm>
            <a:custGeom>
              <a:avLst/>
              <a:gdLst/>
              <a:ahLst/>
              <a:cxnLst/>
              <a:rect l="l" t="t" r="r" b="b"/>
              <a:pathLst>
                <a:path w="636269" h="636270">
                  <a:moveTo>
                    <a:pt x="318071" y="0"/>
                  </a:moveTo>
                  <a:lnTo>
                    <a:pt x="271069" y="3448"/>
                  </a:lnTo>
                  <a:lnTo>
                    <a:pt x="226208" y="13467"/>
                  </a:lnTo>
                  <a:lnTo>
                    <a:pt x="183980" y="29564"/>
                  </a:lnTo>
                  <a:lnTo>
                    <a:pt x="144878" y="51247"/>
                  </a:lnTo>
                  <a:lnTo>
                    <a:pt x="109393" y="78022"/>
                  </a:lnTo>
                  <a:lnTo>
                    <a:pt x="78017" y="109400"/>
                  </a:lnTo>
                  <a:lnTo>
                    <a:pt x="51243" y="144886"/>
                  </a:lnTo>
                  <a:lnTo>
                    <a:pt x="29562" y="183990"/>
                  </a:lnTo>
                  <a:lnTo>
                    <a:pt x="13466" y="226219"/>
                  </a:lnTo>
                  <a:lnTo>
                    <a:pt x="3448" y="271081"/>
                  </a:lnTo>
                  <a:lnTo>
                    <a:pt x="0" y="318084"/>
                  </a:lnTo>
                  <a:lnTo>
                    <a:pt x="3448" y="365086"/>
                  </a:lnTo>
                  <a:lnTo>
                    <a:pt x="13466" y="409948"/>
                  </a:lnTo>
                  <a:lnTo>
                    <a:pt x="29562" y="452177"/>
                  </a:lnTo>
                  <a:lnTo>
                    <a:pt x="51243" y="491281"/>
                  </a:lnTo>
                  <a:lnTo>
                    <a:pt x="78017" y="526768"/>
                  </a:lnTo>
                  <a:lnTo>
                    <a:pt x="109393" y="558145"/>
                  </a:lnTo>
                  <a:lnTo>
                    <a:pt x="144878" y="584921"/>
                  </a:lnTo>
                  <a:lnTo>
                    <a:pt x="183980" y="606603"/>
                  </a:lnTo>
                  <a:lnTo>
                    <a:pt x="226208" y="622700"/>
                  </a:lnTo>
                  <a:lnTo>
                    <a:pt x="271069" y="632719"/>
                  </a:lnTo>
                  <a:lnTo>
                    <a:pt x="318071" y="636168"/>
                  </a:lnTo>
                  <a:lnTo>
                    <a:pt x="365077" y="632719"/>
                  </a:lnTo>
                  <a:lnTo>
                    <a:pt x="409940" y="622700"/>
                  </a:lnTo>
                  <a:lnTo>
                    <a:pt x="452170" y="606603"/>
                  </a:lnTo>
                  <a:lnTo>
                    <a:pt x="491274" y="584921"/>
                  </a:lnTo>
                  <a:lnTo>
                    <a:pt x="526760" y="558145"/>
                  </a:lnTo>
                  <a:lnTo>
                    <a:pt x="558137" y="526768"/>
                  </a:lnTo>
                  <a:lnTo>
                    <a:pt x="584911" y="491281"/>
                  </a:lnTo>
                  <a:lnTo>
                    <a:pt x="606593" y="452177"/>
                  </a:lnTo>
                  <a:lnTo>
                    <a:pt x="622688" y="409948"/>
                  </a:lnTo>
                  <a:lnTo>
                    <a:pt x="632706" y="365086"/>
                  </a:lnTo>
                  <a:lnTo>
                    <a:pt x="636155" y="318084"/>
                  </a:lnTo>
                  <a:lnTo>
                    <a:pt x="632706" y="271081"/>
                  </a:lnTo>
                  <a:lnTo>
                    <a:pt x="622688" y="226219"/>
                  </a:lnTo>
                  <a:lnTo>
                    <a:pt x="606593" y="183990"/>
                  </a:lnTo>
                  <a:lnTo>
                    <a:pt x="584911" y="144886"/>
                  </a:lnTo>
                  <a:lnTo>
                    <a:pt x="558137" y="109400"/>
                  </a:lnTo>
                  <a:lnTo>
                    <a:pt x="526760" y="78022"/>
                  </a:lnTo>
                  <a:lnTo>
                    <a:pt x="491274" y="51247"/>
                  </a:lnTo>
                  <a:lnTo>
                    <a:pt x="452170" y="29564"/>
                  </a:lnTo>
                  <a:lnTo>
                    <a:pt x="409940" y="13467"/>
                  </a:lnTo>
                  <a:lnTo>
                    <a:pt x="365077" y="3448"/>
                  </a:lnTo>
                  <a:lnTo>
                    <a:pt x="31807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5179059" y="0"/>
            <a:ext cx="4509135" cy="2062480"/>
            <a:chOff x="5179059" y="0"/>
            <a:chExt cx="4509135" cy="2062480"/>
          </a:xfrm>
        </p:grpSpPr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179059" y="0"/>
              <a:ext cx="4508998" cy="2062390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189793" y="956524"/>
              <a:ext cx="129463" cy="154127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6001791" y="730541"/>
              <a:ext cx="2212975" cy="1057910"/>
            </a:xfrm>
            <a:custGeom>
              <a:avLst/>
              <a:gdLst/>
              <a:ahLst/>
              <a:cxnLst/>
              <a:rect l="l" t="t" r="r" b="b"/>
              <a:pathLst>
                <a:path w="2212975" h="1057910">
                  <a:moveTo>
                    <a:pt x="2212797" y="433082"/>
                  </a:moveTo>
                  <a:lnTo>
                    <a:pt x="2207425" y="386524"/>
                  </a:lnTo>
                  <a:lnTo>
                    <a:pt x="2192159" y="343789"/>
                  </a:lnTo>
                  <a:lnTo>
                    <a:pt x="2168182" y="306082"/>
                  </a:lnTo>
                  <a:lnTo>
                    <a:pt x="2136737" y="274637"/>
                  </a:lnTo>
                  <a:lnTo>
                    <a:pt x="2099043" y="250672"/>
                  </a:lnTo>
                  <a:lnTo>
                    <a:pt x="2056307" y="235394"/>
                  </a:lnTo>
                  <a:lnTo>
                    <a:pt x="2009749" y="230035"/>
                  </a:lnTo>
                  <a:lnTo>
                    <a:pt x="1963191" y="235394"/>
                  </a:lnTo>
                  <a:lnTo>
                    <a:pt x="1929434" y="247459"/>
                  </a:lnTo>
                  <a:lnTo>
                    <a:pt x="1925472" y="243484"/>
                  </a:lnTo>
                  <a:lnTo>
                    <a:pt x="1888655" y="224447"/>
                  </a:lnTo>
                  <a:lnTo>
                    <a:pt x="1846275" y="217614"/>
                  </a:lnTo>
                  <a:lnTo>
                    <a:pt x="1803908" y="224447"/>
                  </a:lnTo>
                  <a:lnTo>
                    <a:pt x="1798383" y="227304"/>
                  </a:lnTo>
                  <a:lnTo>
                    <a:pt x="1787004" y="215925"/>
                  </a:lnTo>
                  <a:lnTo>
                    <a:pt x="1747253" y="195364"/>
                  </a:lnTo>
                  <a:lnTo>
                    <a:pt x="1701469" y="187972"/>
                  </a:lnTo>
                  <a:lnTo>
                    <a:pt x="1655686" y="195364"/>
                  </a:lnTo>
                  <a:lnTo>
                    <a:pt x="1615935" y="215925"/>
                  </a:lnTo>
                  <a:lnTo>
                    <a:pt x="1584579" y="247269"/>
                  </a:lnTo>
                  <a:lnTo>
                    <a:pt x="1564017" y="287032"/>
                  </a:lnTo>
                  <a:lnTo>
                    <a:pt x="1562620" y="295630"/>
                  </a:lnTo>
                  <a:lnTo>
                    <a:pt x="1537385" y="292722"/>
                  </a:lnTo>
                  <a:lnTo>
                    <a:pt x="1536420" y="211048"/>
                  </a:lnTo>
                  <a:lnTo>
                    <a:pt x="1524469" y="167513"/>
                  </a:lnTo>
                  <a:lnTo>
                    <a:pt x="1505445" y="127431"/>
                  </a:lnTo>
                  <a:lnTo>
                    <a:pt x="1480058" y="91528"/>
                  </a:lnTo>
                  <a:lnTo>
                    <a:pt x="1449044" y="60515"/>
                  </a:lnTo>
                  <a:lnTo>
                    <a:pt x="1413141" y="35128"/>
                  </a:lnTo>
                  <a:lnTo>
                    <a:pt x="1373060" y="16103"/>
                  </a:lnTo>
                  <a:lnTo>
                    <a:pt x="1329524" y="4152"/>
                  </a:lnTo>
                  <a:lnTo>
                    <a:pt x="1283284" y="0"/>
                  </a:lnTo>
                  <a:lnTo>
                    <a:pt x="1237030" y="4152"/>
                  </a:lnTo>
                  <a:lnTo>
                    <a:pt x="1193495" y="16103"/>
                  </a:lnTo>
                  <a:lnTo>
                    <a:pt x="1153414" y="35128"/>
                  </a:lnTo>
                  <a:lnTo>
                    <a:pt x="1117498" y="60515"/>
                  </a:lnTo>
                  <a:lnTo>
                    <a:pt x="1086485" y="91528"/>
                  </a:lnTo>
                  <a:lnTo>
                    <a:pt x="1061110" y="127431"/>
                  </a:lnTo>
                  <a:lnTo>
                    <a:pt x="1042073" y="167513"/>
                  </a:lnTo>
                  <a:lnTo>
                    <a:pt x="1038326" y="181127"/>
                  </a:lnTo>
                  <a:lnTo>
                    <a:pt x="1023708" y="190423"/>
                  </a:lnTo>
                  <a:lnTo>
                    <a:pt x="1013206" y="170091"/>
                  </a:lnTo>
                  <a:lnTo>
                    <a:pt x="983780" y="140677"/>
                  </a:lnTo>
                  <a:lnTo>
                    <a:pt x="946480" y="121386"/>
                  </a:lnTo>
                  <a:lnTo>
                    <a:pt x="903528" y="114452"/>
                  </a:lnTo>
                  <a:lnTo>
                    <a:pt x="860564" y="121386"/>
                  </a:lnTo>
                  <a:lnTo>
                    <a:pt x="849693" y="127012"/>
                  </a:lnTo>
                  <a:lnTo>
                    <a:pt x="824941" y="102247"/>
                  </a:lnTo>
                  <a:lnTo>
                    <a:pt x="789457" y="75476"/>
                  </a:lnTo>
                  <a:lnTo>
                    <a:pt x="750354" y="53784"/>
                  </a:lnTo>
                  <a:lnTo>
                    <a:pt x="708126" y="37693"/>
                  </a:lnTo>
                  <a:lnTo>
                    <a:pt x="663270" y="27673"/>
                  </a:lnTo>
                  <a:lnTo>
                    <a:pt x="616267" y="24231"/>
                  </a:lnTo>
                  <a:lnTo>
                    <a:pt x="569264" y="27673"/>
                  </a:lnTo>
                  <a:lnTo>
                    <a:pt x="524395" y="37693"/>
                  </a:lnTo>
                  <a:lnTo>
                    <a:pt x="482168" y="53784"/>
                  </a:lnTo>
                  <a:lnTo>
                    <a:pt x="443064" y="75476"/>
                  </a:lnTo>
                  <a:lnTo>
                    <a:pt x="407581" y="102247"/>
                  </a:lnTo>
                  <a:lnTo>
                    <a:pt x="376199" y="133616"/>
                  </a:lnTo>
                  <a:lnTo>
                    <a:pt x="349427" y="169113"/>
                  </a:lnTo>
                  <a:lnTo>
                    <a:pt x="327748" y="208216"/>
                  </a:lnTo>
                  <a:lnTo>
                    <a:pt x="311645" y="250444"/>
                  </a:lnTo>
                  <a:lnTo>
                    <a:pt x="301637" y="295300"/>
                  </a:lnTo>
                  <a:lnTo>
                    <a:pt x="298183" y="342315"/>
                  </a:lnTo>
                  <a:lnTo>
                    <a:pt x="301637" y="389318"/>
                  </a:lnTo>
                  <a:lnTo>
                    <a:pt x="308495" y="420077"/>
                  </a:lnTo>
                  <a:lnTo>
                    <a:pt x="271030" y="422821"/>
                  </a:lnTo>
                  <a:lnTo>
                    <a:pt x="226174" y="432828"/>
                  </a:lnTo>
                  <a:lnTo>
                    <a:pt x="183959" y="448919"/>
                  </a:lnTo>
                  <a:lnTo>
                    <a:pt x="144856" y="470598"/>
                  </a:lnTo>
                  <a:lnTo>
                    <a:pt x="109372" y="497370"/>
                  </a:lnTo>
                  <a:lnTo>
                    <a:pt x="78003" y="528739"/>
                  </a:lnTo>
                  <a:lnTo>
                    <a:pt x="51231" y="564222"/>
                  </a:lnTo>
                  <a:lnTo>
                    <a:pt x="29565" y="603313"/>
                  </a:lnTo>
                  <a:lnTo>
                    <a:pt x="13462" y="645541"/>
                  </a:lnTo>
                  <a:lnTo>
                    <a:pt x="3454" y="690397"/>
                  </a:lnTo>
                  <a:lnTo>
                    <a:pt x="0" y="737387"/>
                  </a:lnTo>
                  <a:lnTo>
                    <a:pt x="3454" y="784377"/>
                  </a:lnTo>
                  <a:lnTo>
                    <a:pt x="13462" y="829233"/>
                  </a:lnTo>
                  <a:lnTo>
                    <a:pt x="29565" y="871461"/>
                  </a:lnTo>
                  <a:lnTo>
                    <a:pt x="51231" y="910551"/>
                  </a:lnTo>
                  <a:lnTo>
                    <a:pt x="78003" y="946035"/>
                  </a:lnTo>
                  <a:lnTo>
                    <a:pt x="109372" y="977404"/>
                  </a:lnTo>
                  <a:lnTo>
                    <a:pt x="144856" y="1004176"/>
                  </a:lnTo>
                  <a:lnTo>
                    <a:pt x="183959" y="1025855"/>
                  </a:lnTo>
                  <a:lnTo>
                    <a:pt x="226174" y="1041946"/>
                  </a:lnTo>
                  <a:lnTo>
                    <a:pt x="271030" y="1051953"/>
                  </a:lnTo>
                  <a:lnTo>
                    <a:pt x="318020" y="1055408"/>
                  </a:lnTo>
                  <a:lnTo>
                    <a:pt x="365023" y="1051953"/>
                  </a:lnTo>
                  <a:lnTo>
                    <a:pt x="409879" y="1041946"/>
                  </a:lnTo>
                  <a:lnTo>
                    <a:pt x="452094" y="1025855"/>
                  </a:lnTo>
                  <a:lnTo>
                    <a:pt x="491185" y="1004176"/>
                  </a:lnTo>
                  <a:lnTo>
                    <a:pt x="526669" y="977404"/>
                  </a:lnTo>
                  <a:lnTo>
                    <a:pt x="530567" y="973505"/>
                  </a:lnTo>
                  <a:lnTo>
                    <a:pt x="536244" y="979170"/>
                  </a:lnTo>
                  <a:lnTo>
                    <a:pt x="571982" y="1006132"/>
                  </a:lnTo>
                  <a:lnTo>
                    <a:pt x="611365" y="1027976"/>
                  </a:lnTo>
                  <a:lnTo>
                    <a:pt x="653897" y="1044181"/>
                  </a:lnTo>
                  <a:lnTo>
                    <a:pt x="699084" y="1054277"/>
                  </a:lnTo>
                  <a:lnTo>
                    <a:pt x="746417" y="1057744"/>
                  </a:lnTo>
                  <a:lnTo>
                    <a:pt x="793762" y="1054277"/>
                  </a:lnTo>
                  <a:lnTo>
                    <a:pt x="838949" y="1044181"/>
                  </a:lnTo>
                  <a:lnTo>
                    <a:pt x="881481" y="1027976"/>
                  </a:lnTo>
                  <a:lnTo>
                    <a:pt x="920864" y="1006132"/>
                  </a:lnTo>
                  <a:lnTo>
                    <a:pt x="956602" y="979170"/>
                  </a:lnTo>
                  <a:lnTo>
                    <a:pt x="988199" y="947572"/>
                  </a:lnTo>
                  <a:lnTo>
                    <a:pt x="1015174" y="911834"/>
                  </a:lnTo>
                  <a:lnTo>
                    <a:pt x="1037005" y="872439"/>
                  </a:lnTo>
                  <a:lnTo>
                    <a:pt x="1044511" y="852716"/>
                  </a:lnTo>
                  <a:lnTo>
                    <a:pt x="1074140" y="854976"/>
                  </a:lnTo>
                  <a:lnTo>
                    <a:pt x="1121067" y="851395"/>
                  </a:lnTo>
                  <a:lnTo>
                    <a:pt x="1167091" y="840613"/>
                  </a:lnTo>
                  <a:lnTo>
                    <a:pt x="1211338" y="822667"/>
                  </a:lnTo>
                  <a:lnTo>
                    <a:pt x="1252893" y="797521"/>
                  </a:lnTo>
                  <a:lnTo>
                    <a:pt x="1266672" y="785812"/>
                  </a:lnTo>
                  <a:lnTo>
                    <a:pt x="1267396" y="790295"/>
                  </a:lnTo>
                  <a:lnTo>
                    <a:pt x="1287056" y="828306"/>
                  </a:lnTo>
                  <a:lnTo>
                    <a:pt x="1317028" y="858278"/>
                  </a:lnTo>
                  <a:lnTo>
                    <a:pt x="1355039" y="877925"/>
                  </a:lnTo>
                  <a:lnTo>
                    <a:pt x="1398803" y="884986"/>
                  </a:lnTo>
                  <a:lnTo>
                    <a:pt x="1422819" y="881113"/>
                  </a:lnTo>
                  <a:lnTo>
                    <a:pt x="1448447" y="900912"/>
                  </a:lnTo>
                  <a:lnTo>
                    <a:pt x="1490319" y="918578"/>
                  </a:lnTo>
                  <a:lnTo>
                    <a:pt x="1536915" y="924839"/>
                  </a:lnTo>
                  <a:lnTo>
                    <a:pt x="1583512" y="918578"/>
                  </a:lnTo>
                  <a:lnTo>
                    <a:pt x="1625384" y="900912"/>
                  </a:lnTo>
                  <a:lnTo>
                    <a:pt x="1660867" y="873506"/>
                  </a:lnTo>
                  <a:lnTo>
                    <a:pt x="1688274" y="838022"/>
                  </a:lnTo>
                  <a:lnTo>
                    <a:pt x="1705940" y="796150"/>
                  </a:lnTo>
                  <a:lnTo>
                    <a:pt x="1709077" y="772744"/>
                  </a:lnTo>
                  <a:lnTo>
                    <a:pt x="1748472" y="777265"/>
                  </a:lnTo>
                  <a:lnTo>
                    <a:pt x="1796897" y="771690"/>
                  </a:lnTo>
                  <a:lnTo>
                    <a:pt x="1841360" y="755789"/>
                  </a:lnTo>
                  <a:lnTo>
                    <a:pt x="1880577" y="730859"/>
                  </a:lnTo>
                  <a:lnTo>
                    <a:pt x="1913280" y="698157"/>
                  </a:lnTo>
                  <a:lnTo>
                    <a:pt x="1938210" y="658939"/>
                  </a:lnTo>
                  <a:lnTo>
                    <a:pt x="1949970" y="626046"/>
                  </a:lnTo>
                  <a:lnTo>
                    <a:pt x="1963191" y="630758"/>
                  </a:lnTo>
                  <a:lnTo>
                    <a:pt x="2009749" y="636117"/>
                  </a:lnTo>
                  <a:lnTo>
                    <a:pt x="2056307" y="630758"/>
                  </a:lnTo>
                  <a:lnTo>
                    <a:pt x="2099043" y="615480"/>
                  </a:lnTo>
                  <a:lnTo>
                    <a:pt x="2136737" y="591515"/>
                  </a:lnTo>
                  <a:lnTo>
                    <a:pt x="2168182" y="560070"/>
                  </a:lnTo>
                  <a:lnTo>
                    <a:pt x="2192159" y="522376"/>
                  </a:lnTo>
                  <a:lnTo>
                    <a:pt x="2207425" y="479640"/>
                  </a:lnTo>
                  <a:lnTo>
                    <a:pt x="2212797" y="43308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837886" y="1383035"/>
              <a:ext cx="252412" cy="252425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5920847" y="986735"/>
              <a:ext cx="636270" cy="636270"/>
            </a:xfrm>
            <a:custGeom>
              <a:avLst/>
              <a:gdLst/>
              <a:ahLst/>
              <a:cxnLst/>
              <a:rect l="l" t="t" r="r" b="b"/>
              <a:pathLst>
                <a:path w="636270" h="636269">
                  <a:moveTo>
                    <a:pt x="318084" y="0"/>
                  </a:moveTo>
                  <a:lnTo>
                    <a:pt x="271081" y="3448"/>
                  </a:lnTo>
                  <a:lnTo>
                    <a:pt x="226219" y="13466"/>
                  </a:lnTo>
                  <a:lnTo>
                    <a:pt x="183990" y="29562"/>
                  </a:lnTo>
                  <a:lnTo>
                    <a:pt x="144886" y="51243"/>
                  </a:lnTo>
                  <a:lnTo>
                    <a:pt x="109400" y="78017"/>
                  </a:lnTo>
                  <a:lnTo>
                    <a:pt x="78022" y="109393"/>
                  </a:lnTo>
                  <a:lnTo>
                    <a:pt x="51247" y="144878"/>
                  </a:lnTo>
                  <a:lnTo>
                    <a:pt x="29564" y="183980"/>
                  </a:lnTo>
                  <a:lnTo>
                    <a:pt x="13467" y="226208"/>
                  </a:lnTo>
                  <a:lnTo>
                    <a:pt x="3448" y="271069"/>
                  </a:lnTo>
                  <a:lnTo>
                    <a:pt x="0" y="318071"/>
                  </a:lnTo>
                  <a:lnTo>
                    <a:pt x="3448" y="365077"/>
                  </a:lnTo>
                  <a:lnTo>
                    <a:pt x="13467" y="409940"/>
                  </a:lnTo>
                  <a:lnTo>
                    <a:pt x="29564" y="452170"/>
                  </a:lnTo>
                  <a:lnTo>
                    <a:pt x="51247" y="491274"/>
                  </a:lnTo>
                  <a:lnTo>
                    <a:pt x="78022" y="526760"/>
                  </a:lnTo>
                  <a:lnTo>
                    <a:pt x="109400" y="558137"/>
                  </a:lnTo>
                  <a:lnTo>
                    <a:pt x="144886" y="584911"/>
                  </a:lnTo>
                  <a:lnTo>
                    <a:pt x="183990" y="606593"/>
                  </a:lnTo>
                  <a:lnTo>
                    <a:pt x="226219" y="622688"/>
                  </a:lnTo>
                  <a:lnTo>
                    <a:pt x="271081" y="632706"/>
                  </a:lnTo>
                  <a:lnTo>
                    <a:pt x="318084" y="636155"/>
                  </a:lnTo>
                  <a:lnTo>
                    <a:pt x="365089" y="632706"/>
                  </a:lnTo>
                  <a:lnTo>
                    <a:pt x="409953" y="622688"/>
                  </a:lnTo>
                  <a:lnTo>
                    <a:pt x="452183" y="606593"/>
                  </a:lnTo>
                  <a:lnTo>
                    <a:pt x="491287" y="584911"/>
                  </a:lnTo>
                  <a:lnTo>
                    <a:pt x="526773" y="558137"/>
                  </a:lnTo>
                  <a:lnTo>
                    <a:pt x="558149" y="526760"/>
                  </a:lnTo>
                  <a:lnTo>
                    <a:pt x="584924" y="491274"/>
                  </a:lnTo>
                  <a:lnTo>
                    <a:pt x="606605" y="452170"/>
                  </a:lnTo>
                  <a:lnTo>
                    <a:pt x="622701" y="409940"/>
                  </a:lnTo>
                  <a:lnTo>
                    <a:pt x="632719" y="365077"/>
                  </a:lnTo>
                  <a:lnTo>
                    <a:pt x="636168" y="318071"/>
                  </a:lnTo>
                  <a:lnTo>
                    <a:pt x="632719" y="271069"/>
                  </a:lnTo>
                  <a:lnTo>
                    <a:pt x="622701" y="226208"/>
                  </a:lnTo>
                  <a:lnTo>
                    <a:pt x="606605" y="183980"/>
                  </a:lnTo>
                  <a:lnTo>
                    <a:pt x="584924" y="144878"/>
                  </a:lnTo>
                  <a:lnTo>
                    <a:pt x="558149" y="109393"/>
                  </a:lnTo>
                  <a:lnTo>
                    <a:pt x="526773" y="78017"/>
                  </a:lnTo>
                  <a:lnTo>
                    <a:pt x="491287" y="51243"/>
                  </a:lnTo>
                  <a:lnTo>
                    <a:pt x="452183" y="29562"/>
                  </a:lnTo>
                  <a:lnTo>
                    <a:pt x="409953" y="13466"/>
                  </a:lnTo>
                  <a:lnTo>
                    <a:pt x="365089" y="3448"/>
                  </a:lnTo>
                  <a:lnTo>
                    <a:pt x="31808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6" name="object 1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601282" y="4446394"/>
            <a:ext cx="135829" cy="172821"/>
          </a:xfrm>
          <a:prstGeom prst="rect">
            <a:avLst/>
          </a:prstGeom>
        </p:spPr>
      </p:pic>
      <p:sp>
        <p:nvSpPr>
          <p:cNvPr id="17" name="object 17"/>
          <p:cNvSpPr/>
          <p:nvPr/>
        </p:nvSpPr>
        <p:spPr>
          <a:xfrm>
            <a:off x="5608815" y="2229789"/>
            <a:ext cx="414020" cy="1207135"/>
          </a:xfrm>
          <a:custGeom>
            <a:avLst/>
            <a:gdLst/>
            <a:ahLst/>
            <a:cxnLst/>
            <a:rect l="l" t="t" r="r" b="b"/>
            <a:pathLst>
              <a:path w="414020" h="1207135">
                <a:moveTo>
                  <a:pt x="413473" y="1117790"/>
                </a:moveTo>
                <a:lnTo>
                  <a:pt x="152057" y="0"/>
                </a:lnTo>
                <a:lnTo>
                  <a:pt x="79146" y="23583"/>
                </a:lnTo>
                <a:lnTo>
                  <a:pt x="79146" y="24269"/>
                </a:lnTo>
                <a:lnTo>
                  <a:pt x="72085" y="27089"/>
                </a:lnTo>
                <a:lnTo>
                  <a:pt x="53733" y="40919"/>
                </a:lnTo>
                <a:lnTo>
                  <a:pt x="47790" y="211721"/>
                </a:lnTo>
                <a:lnTo>
                  <a:pt x="43040" y="973277"/>
                </a:lnTo>
                <a:lnTo>
                  <a:pt x="41694" y="1001496"/>
                </a:lnTo>
                <a:lnTo>
                  <a:pt x="31089" y="1057224"/>
                </a:lnTo>
                <a:lnTo>
                  <a:pt x="10998" y="1119974"/>
                </a:lnTo>
                <a:lnTo>
                  <a:pt x="0" y="1143050"/>
                </a:lnTo>
                <a:lnTo>
                  <a:pt x="70002" y="1141526"/>
                </a:lnTo>
                <a:lnTo>
                  <a:pt x="69710" y="1146162"/>
                </a:lnTo>
                <a:lnTo>
                  <a:pt x="177888" y="1206804"/>
                </a:lnTo>
                <a:lnTo>
                  <a:pt x="413473" y="1117790"/>
                </a:lnTo>
                <a:close/>
              </a:path>
            </a:pathLst>
          </a:custGeom>
          <a:solidFill>
            <a:srgbClr val="C2EBFF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1675349" y="1485033"/>
            <a:ext cx="7342505" cy="3157220"/>
            <a:chOff x="1675349" y="1485033"/>
            <a:chExt cx="7342505" cy="3157220"/>
          </a:xfrm>
        </p:grpSpPr>
        <p:sp>
          <p:nvSpPr>
            <p:cNvPr id="19" name="object 19"/>
            <p:cNvSpPr/>
            <p:nvPr/>
          </p:nvSpPr>
          <p:spPr>
            <a:xfrm>
              <a:off x="1684534" y="4335678"/>
              <a:ext cx="2183765" cy="263525"/>
            </a:xfrm>
            <a:custGeom>
              <a:avLst/>
              <a:gdLst/>
              <a:ahLst/>
              <a:cxnLst/>
              <a:rect l="l" t="t" r="r" b="b"/>
              <a:pathLst>
                <a:path w="2183765" h="263525">
                  <a:moveTo>
                    <a:pt x="1907565" y="0"/>
                  </a:moveTo>
                  <a:lnTo>
                    <a:pt x="1805955" y="19222"/>
                  </a:lnTo>
                  <a:lnTo>
                    <a:pt x="1555675" y="64722"/>
                  </a:lnTo>
                  <a:lnTo>
                    <a:pt x="1238551" y="118246"/>
                  </a:lnTo>
                  <a:lnTo>
                    <a:pt x="936409" y="161544"/>
                  </a:lnTo>
                  <a:lnTo>
                    <a:pt x="721490" y="187041"/>
                  </a:lnTo>
                  <a:lnTo>
                    <a:pt x="553943" y="204981"/>
                  </a:lnTo>
                  <a:lnTo>
                    <a:pt x="347451" y="223858"/>
                  </a:lnTo>
                  <a:lnTo>
                    <a:pt x="15697" y="252171"/>
                  </a:lnTo>
                  <a:lnTo>
                    <a:pt x="0" y="262915"/>
                  </a:lnTo>
                  <a:lnTo>
                    <a:pt x="90349" y="261649"/>
                  </a:lnTo>
                  <a:lnTo>
                    <a:pt x="318625" y="256246"/>
                  </a:lnTo>
                  <a:lnTo>
                    <a:pt x="620665" y="244297"/>
                  </a:lnTo>
                  <a:lnTo>
                    <a:pt x="932306" y="223393"/>
                  </a:lnTo>
                  <a:lnTo>
                    <a:pt x="1173149" y="200564"/>
                  </a:lnTo>
                  <a:lnTo>
                    <a:pt x="1383766" y="171730"/>
                  </a:lnTo>
                  <a:lnTo>
                    <a:pt x="1681461" y="117792"/>
                  </a:lnTo>
                  <a:lnTo>
                    <a:pt x="2183536" y="19646"/>
                  </a:lnTo>
                  <a:lnTo>
                    <a:pt x="1907565" y="0"/>
                  </a:lnTo>
                  <a:close/>
                </a:path>
              </a:pathLst>
            </a:custGeom>
            <a:solidFill>
              <a:srgbClr val="C2EBFF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75349" y="1736618"/>
              <a:ext cx="7341977" cy="2905016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829226" y="1733042"/>
              <a:ext cx="4184001" cy="2194398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5754141" y="3258273"/>
              <a:ext cx="876935" cy="722630"/>
            </a:xfrm>
            <a:custGeom>
              <a:avLst/>
              <a:gdLst/>
              <a:ahLst/>
              <a:cxnLst/>
              <a:rect l="l" t="t" r="r" b="b"/>
              <a:pathLst>
                <a:path w="876934" h="722629">
                  <a:moveTo>
                    <a:pt x="876719" y="338810"/>
                  </a:moveTo>
                  <a:lnTo>
                    <a:pt x="871626" y="296862"/>
                  </a:lnTo>
                  <a:lnTo>
                    <a:pt x="860971" y="256628"/>
                  </a:lnTo>
                  <a:lnTo>
                    <a:pt x="845070" y="218363"/>
                  </a:lnTo>
                  <a:lnTo>
                    <a:pt x="824280" y="182333"/>
                  </a:lnTo>
                  <a:lnTo>
                    <a:pt x="798944" y="148767"/>
                  </a:lnTo>
                  <a:lnTo>
                    <a:pt x="769404" y="117944"/>
                  </a:lnTo>
                  <a:lnTo>
                    <a:pt x="735990" y="90106"/>
                  </a:lnTo>
                  <a:lnTo>
                    <a:pt x="699046" y="65506"/>
                  </a:lnTo>
                  <a:lnTo>
                    <a:pt x="658914" y="44399"/>
                  </a:lnTo>
                  <a:lnTo>
                    <a:pt x="615937" y="27038"/>
                  </a:lnTo>
                  <a:lnTo>
                    <a:pt x="570458" y="13677"/>
                  </a:lnTo>
                  <a:lnTo>
                    <a:pt x="522808" y="4584"/>
                  </a:lnTo>
                  <a:lnTo>
                    <a:pt x="473341" y="0"/>
                  </a:lnTo>
                  <a:lnTo>
                    <a:pt x="422389" y="177"/>
                  </a:lnTo>
                  <a:lnTo>
                    <a:pt x="371690" y="5207"/>
                  </a:lnTo>
                  <a:lnTo>
                    <a:pt x="322948" y="14833"/>
                  </a:lnTo>
                  <a:lnTo>
                    <a:pt x="276491" y="28765"/>
                  </a:lnTo>
                  <a:lnTo>
                    <a:pt x="232613" y="46697"/>
                  </a:lnTo>
                  <a:lnTo>
                    <a:pt x="195732" y="66205"/>
                  </a:lnTo>
                  <a:lnTo>
                    <a:pt x="187655" y="69253"/>
                  </a:lnTo>
                  <a:lnTo>
                    <a:pt x="145707" y="92608"/>
                  </a:lnTo>
                  <a:lnTo>
                    <a:pt x="108546" y="121107"/>
                  </a:lnTo>
                  <a:lnTo>
                    <a:pt x="76441" y="154089"/>
                  </a:lnTo>
                  <a:lnTo>
                    <a:pt x="49606" y="190893"/>
                  </a:lnTo>
                  <a:lnTo>
                    <a:pt x="28308" y="230835"/>
                  </a:lnTo>
                  <a:lnTo>
                    <a:pt x="12776" y="273278"/>
                  </a:lnTo>
                  <a:lnTo>
                    <a:pt x="3263" y="317538"/>
                  </a:lnTo>
                  <a:lnTo>
                    <a:pt x="0" y="362966"/>
                  </a:lnTo>
                  <a:lnTo>
                    <a:pt x="3238" y="408876"/>
                  </a:lnTo>
                  <a:lnTo>
                    <a:pt x="13220" y="454621"/>
                  </a:lnTo>
                  <a:lnTo>
                    <a:pt x="30187" y="499529"/>
                  </a:lnTo>
                  <a:lnTo>
                    <a:pt x="53543" y="541477"/>
                  </a:lnTo>
                  <a:lnTo>
                    <a:pt x="82042" y="578624"/>
                  </a:lnTo>
                  <a:lnTo>
                    <a:pt x="115036" y="610743"/>
                  </a:lnTo>
                  <a:lnTo>
                    <a:pt x="151841" y="637565"/>
                  </a:lnTo>
                  <a:lnTo>
                    <a:pt x="161848" y="642912"/>
                  </a:lnTo>
                  <a:lnTo>
                    <a:pt x="182765" y="656831"/>
                  </a:lnTo>
                  <a:lnTo>
                    <a:pt x="222897" y="677938"/>
                  </a:lnTo>
                  <a:lnTo>
                    <a:pt x="265874" y="695299"/>
                  </a:lnTo>
                  <a:lnTo>
                    <a:pt x="311353" y="708647"/>
                  </a:lnTo>
                  <a:lnTo>
                    <a:pt x="358990" y="717753"/>
                  </a:lnTo>
                  <a:lnTo>
                    <a:pt x="408457" y="722337"/>
                  </a:lnTo>
                  <a:lnTo>
                    <a:pt x="459409" y="722160"/>
                  </a:lnTo>
                  <a:lnTo>
                    <a:pt x="510120" y="717118"/>
                  </a:lnTo>
                  <a:lnTo>
                    <a:pt x="558850" y="707504"/>
                  </a:lnTo>
                  <a:lnTo>
                    <a:pt x="605320" y="693572"/>
                  </a:lnTo>
                  <a:lnTo>
                    <a:pt x="649198" y="675640"/>
                  </a:lnTo>
                  <a:lnTo>
                    <a:pt x="690168" y="653973"/>
                  </a:lnTo>
                  <a:lnTo>
                    <a:pt x="727925" y="628878"/>
                  </a:lnTo>
                  <a:lnTo>
                    <a:pt x="762165" y="600621"/>
                  </a:lnTo>
                  <a:lnTo>
                    <a:pt x="792556" y="569506"/>
                  </a:lnTo>
                  <a:lnTo>
                    <a:pt x="818794" y="535825"/>
                  </a:lnTo>
                  <a:lnTo>
                    <a:pt x="840562" y="499846"/>
                  </a:lnTo>
                  <a:lnTo>
                    <a:pt x="857554" y="461873"/>
                  </a:lnTo>
                  <a:lnTo>
                    <a:pt x="869454" y="422173"/>
                  </a:lnTo>
                  <a:lnTo>
                    <a:pt x="875944" y="381063"/>
                  </a:lnTo>
                  <a:lnTo>
                    <a:pt x="876719" y="338810"/>
                  </a:lnTo>
                  <a:close/>
                </a:path>
              </a:pathLst>
            </a:custGeom>
            <a:solidFill>
              <a:srgbClr val="C2EBFF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846472" y="3387167"/>
              <a:ext cx="475371" cy="475333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6192520" y="1485048"/>
              <a:ext cx="2825115" cy="1939925"/>
            </a:xfrm>
            <a:custGeom>
              <a:avLst/>
              <a:gdLst/>
              <a:ahLst/>
              <a:cxnLst/>
              <a:rect l="l" t="t" r="r" b="b"/>
              <a:pathLst>
                <a:path w="2825115" h="1939925">
                  <a:moveTo>
                    <a:pt x="369316" y="1932825"/>
                  </a:moveTo>
                  <a:lnTo>
                    <a:pt x="337235" y="1897240"/>
                  </a:lnTo>
                  <a:lnTo>
                    <a:pt x="300164" y="1865376"/>
                  </a:lnTo>
                  <a:lnTo>
                    <a:pt x="258572" y="1837601"/>
                  </a:lnTo>
                  <a:lnTo>
                    <a:pt x="212966" y="1814296"/>
                  </a:lnTo>
                  <a:lnTo>
                    <a:pt x="163817" y="1795805"/>
                  </a:lnTo>
                  <a:lnTo>
                    <a:pt x="111607" y="1782508"/>
                  </a:lnTo>
                  <a:lnTo>
                    <a:pt x="56845" y="1774748"/>
                  </a:lnTo>
                  <a:lnTo>
                    <a:pt x="0" y="1772907"/>
                  </a:lnTo>
                  <a:lnTo>
                    <a:pt x="18097" y="1809915"/>
                  </a:lnTo>
                  <a:lnTo>
                    <a:pt x="43865" y="1843430"/>
                  </a:lnTo>
                  <a:lnTo>
                    <a:pt x="76479" y="1872881"/>
                  </a:lnTo>
                  <a:lnTo>
                    <a:pt x="115112" y="1897722"/>
                  </a:lnTo>
                  <a:lnTo>
                    <a:pt x="158940" y="1917395"/>
                  </a:lnTo>
                  <a:lnTo>
                    <a:pt x="207137" y="1931314"/>
                  </a:lnTo>
                  <a:lnTo>
                    <a:pt x="258876" y="1938947"/>
                  </a:lnTo>
                  <a:lnTo>
                    <a:pt x="313334" y="1939721"/>
                  </a:lnTo>
                  <a:lnTo>
                    <a:pt x="327634" y="1938718"/>
                  </a:lnTo>
                  <a:lnTo>
                    <a:pt x="341731" y="1937194"/>
                  </a:lnTo>
                  <a:lnTo>
                    <a:pt x="355625" y="1935226"/>
                  </a:lnTo>
                  <a:lnTo>
                    <a:pt x="369316" y="1932825"/>
                  </a:lnTo>
                  <a:close/>
                </a:path>
                <a:path w="2825115" h="1939925">
                  <a:moveTo>
                    <a:pt x="2824581" y="340258"/>
                  </a:moveTo>
                  <a:lnTo>
                    <a:pt x="2753868" y="38290"/>
                  </a:lnTo>
                  <a:lnTo>
                    <a:pt x="2729458" y="0"/>
                  </a:lnTo>
                  <a:lnTo>
                    <a:pt x="2718041" y="4000"/>
                  </a:lnTo>
                  <a:lnTo>
                    <a:pt x="2749461" y="251574"/>
                  </a:lnTo>
                  <a:lnTo>
                    <a:pt x="2763507" y="256032"/>
                  </a:lnTo>
                  <a:lnTo>
                    <a:pt x="2772486" y="258305"/>
                  </a:lnTo>
                  <a:lnTo>
                    <a:pt x="2786557" y="260375"/>
                  </a:lnTo>
                  <a:lnTo>
                    <a:pt x="2824581" y="340258"/>
                  </a:lnTo>
                  <a:close/>
                </a:path>
              </a:pathLst>
            </a:custGeom>
            <a:solidFill>
              <a:srgbClr val="C2EBFF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/>
          <p:nvPr/>
        </p:nvSpPr>
        <p:spPr>
          <a:xfrm>
            <a:off x="1200440" y="565119"/>
            <a:ext cx="172720" cy="151130"/>
          </a:xfrm>
          <a:custGeom>
            <a:avLst/>
            <a:gdLst/>
            <a:ahLst/>
            <a:cxnLst/>
            <a:rect l="l" t="t" r="r" b="b"/>
            <a:pathLst>
              <a:path w="172719" h="151129">
                <a:moveTo>
                  <a:pt x="118719" y="0"/>
                </a:moveTo>
                <a:lnTo>
                  <a:pt x="4851" y="0"/>
                </a:lnTo>
                <a:lnTo>
                  <a:pt x="0" y="4838"/>
                </a:lnTo>
                <a:lnTo>
                  <a:pt x="0" y="146253"/>
                </a:lnTo>
                <a:lnTo>
                  <a:pt x="4851" y="151091"/>
                </a:lnTo>
                <a:lnTo>
                  <a:pt x="118719" y="151091"/>
                </a:lnTo>
                <a:lnTo>
                  <a:pt x="129481" y="150301"/>
                </a:lnTo>
                <a:lnTo>
                  <a:pt x="163773" y="131816"/>
                </a:lnTo>
                <a:lnTo>
                  <a:pt x="165334" y="129514"/>
                </a:lnTo>
                <a:lnTo>
                  <a:pt x="26962" y="129514"/>
                </a:lnTo>
                <a:lnTo>
                  <a:pt x="26962" y="21564"/>
                </a:lnTo>
                <a:lnTo>
                  <a:pt x="165332" y="21564"/>
                </a:lnTo>
                <a:lnTo>
                  <a:pt x="163779" y="19273"/>
                </a:lnTo>
                <a:lnTo>
                  <a:pt x="156857" y="12623"/>
                </a:lnTo>
                <a:lnTo>
                  <a:pt x="148551" y="7104"/>
                </a:lnTo>
                <a:lnTo>
                  <a:pt x="139426" y="3159"/>
                </a:lnTo>
                <a:lnTo>
                  <a:pt x="129482" y="790"/>
                </a:lnTo>
                <a:lnTo>
                  <a:pt x="118719" y="0"/>
                </a:lnTo>
                <a:close/>
              </a:path>
              <a:path w="172719" h="151129">
                <a:moveTo>
                  <a:pt x="165332" y="21564"/>
                </a:moveTo>
                <a:lnTo>
                  <a:pt x="126199" y="21564"/>
                </a:lnTo>
                <a:lnTo>
                  <a:pt x="132575" y="23672"/>
                </a:lnTo>
                <a:lnTo>
                  <a:pt x="143078" y="32118"/>
                </a:lnTo>
                <a:lnTo>
                  <a:pt x="145694" y="37198"/>
                </a:lnTo>
                <a:lnTo>
                  <a:pt x="145694" y="113893"/>
                </a:lnTo>
                <a:lnTo>
                  <a:pt x="143078" y="118973"/>
                </a:lnTo>
                <a:lnTo>
                  <a:pt x="132575" y="127406"/>
                </a:lnTo>
                <a:lnTo>
                  <a:pt x="126199" y="129514"/>
                </a:lnTo>
                <a:lnTo>
                  <a:pt x="165334" y="129514"/>
                </a:lnTo>
                <a:lnTo>
                  <a:pt x="168724" y="124512"/>
                </a:lnTo>
                <a:lnTo>
                  <a:pt x="171700" y="116543"/>
                </a:lnTo>
                <a:lnTo>
                  <a:pt x="172694" y="107911"/>
                </a:lnTo>
                <a:lnTo>
                  <a:pt x="172694" y="43154"/>
                </a:lnTo>
                <a:lnTo>
                  <a:pt x="171702" y="34533"/>
                </a:lnTo>
                <a:lnTo>
                  <a:pt x="168729" y="26574"/>
                </a:lnTo>
                <a:lnTo>
                  <a:pt x="165332" y="21564"/>
                </a:lnTo>
                <a:close/>
              </a:path>
            </a:pathLst>
          </a:custGeom>
          <a:solidFill>
            <a:srgbClr val="23598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" name="object 26"/>
          <p:cNvGrpSpPr/>
          <p:nvPr/>
        </p:nvGrpSpPr>
        <p:grpSpPr>
          <a:xfrm>
            <a:off x="1438303" y="564895"/>
            <a:ext cx="433705" cy="152400"/>
            <a:chOff x="1438303" y="564895"/>
            <a:chExt cx="433705" cy="152400"/>
          </a:xfrm>
        </p:grpSpPr>
        <p:pic>
          <p:nvPicPr>
            <p:cNvPr id="27" name="object 2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38303" y="565119"/>
              <a:ext cx="176503" cy="151625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1640598" y="564895"/>
              <a:ext cx="231775" cy="151765"/>
            </a:xfrm>
            <a:custGeom>
              <a:avLst/>
              <a:gdLst/>
              <a:ahLst/>
              <a:cxnLst/>
              <a:rect l="l" t="t" r="r" b="b"/>
              <a:pathLst>
                <a:path w="231775" h="151765">
                  <a:moveTo>
                    <a:pt x="26555" y="5943"/>
                  </a:moveTo>
                  <a:lnTo>
                    <a:pt x="20612" y="0"/>
                  </a:lnTo>
                  <a:lnTo>
                    <a:pt x="13271" y="0"/>
                  </a:lnTo>
                  <a:lnTo>
                    <a:pt x="5930" y="0"/>
                  </a:lnTo>
                  <a:lnTo>
                    <a:pt x="0" y="5943"/>
                  </a:lnTo>
                  <a:lnTo>
                    <a:pt x="0" y="145694"/>
                  </a:lnTo>
                  <a:lnTo>
                    <a:pt x="5930" y="151625"/>
                  </a:lnTo>
                  <a:lnTo>
                    <a:pt x="20612" y="151625"/>
                  </a:lnTo>
                  <a:lnTo>
                    <a:pt x="26555" y="145694"/>
                  </a:lnTo>
                  <a:lnTo>
                    <a:pt x="26555" y="5943"/>
                  </a:lnTo>
                  <a:close/>
                </a:path>
                <a:path w="231775" h="151765">
                  <a:moveTo>
                    <a:pt x="231406" y="139166"/>
                  </a:moveTo>
                  <a:lnTo>
                    <a:pt x="229679" y="132753"/>
                  </a:lnTo>
                  <a:lnTo>
                    <a:pt x="153822" y="3149"/>
                  </a:lnTo>
                  <a:lnTo>
                    <a:pt x="148704" y="228"/>
                  </a:lnTo>
                  <a:lnTo>
                    <a:pt x="137642" y="228"/>
                  </a:lnTo>
                  <a:lnTo>
                    <a:pt x="132524" y="3149"/>
                  </a:lnTo>
                  <a:lnTo>
                    <a:pt x="56667" y="132753"/>
                  </a:lnTo>
                  <a:lnTo>
                    <a:pt x="54952" y="139166"/>
                  </a:lnTo>
                  <a:lnTo>
                    <a:pt x="56616" y="145186"/>
                  </a:lnTo>
                  <a:lnTo>
                    <a:pt x="60972" y="149669"/>
                  </a:lnTo>
                  <a:lnTo>
                    <a:pt x="67360" y="151409"/>
                  </a:lnTo>
                  <a:lnTo>
                    <a:pt x="71805" y="151409"/>
                  </a:lnTo>
                  <a:lnTo>
                    <a:pt x="75907" y="149034"/>
                  </a:lnTo>
                  <a:lnTo>
                    <a:pt x="143167" y="31546"/>
                  </a:lnTo>
                  <a:lnTo>
                    <a:pt x="210439" y="149034"/>
                  </a:lnTo>
                  <a:lnTo>
                    <a:pt x="214541" y="151409"/>
                  </a:lnTo>
                  <a:lnTo>
                    <a:pt x="218986" y="151409"/>
                  </a:lnTo>
                  <a:lnTo>
                    <a:pt x="225374" y="149656"/>
                  </a:lnTo>
                  <a:lnTo>
                    <a:pt x="229743" y="145186"/>
                  </a:lnTo>
                  <a:lnTo>
                    <a:pt x="231406" y="139166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9" name="object 2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2093080" y="565002"/>
            <a:ext cx="170561" cy="151637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2492033" y="564965"/>
            <a:ext cx="173050" cy="151409"/>
          </a:xfrm>
          <a:prstGeom prst="rect">
            <a:avLst/>
          </a:prstGeom>
        </p:spPr>
      </p:pic>
      <p:sp>
        <p:nvSpPr>
          <p:cNvPr id="31" name="object 31"/>
          <p:cNvSpPr/>
          <p:nvPr/>
        </p:nvSpPr>
        <p:spPr>
          <a:xfrm>
            <a:off x="1889056" y="565042"/>
            <a:ext cx="171450" cy="152400"/>
          </a:xfrm>
          <a:custGeom>
            <a:avLst/>
            <a:gdLst/>
            <a:ahLst/>
            <a:cxnLst/>
            <a:rect l="l" t="t" r="r" b="b"/>
            <a:pathLst>
              <a:path w="171450" h="152400">
                <a:moveTo>
                  <a:pt x="165379" y="0"/>
                </a:moveTo>
                <a:lnTo>
                  <a:pt x="151003" y="0"/>
                </a:lnTo>
                <a:lnTo>
                  <a:pt x="145186" y="5816"/>
                </a:lnTo>
                <a:lnTo>
                  <a:pt x="145148" y="110236"/>
                </a:lnTo>
                <a:lnTo>
                  <a:pt x="141922" y="115417"/>
                </a:lnTo>
                <a:lnTo>
                  <a:pt x="133527" y="125831"/>
                </a:lnTo>
                <a:lnTo>
                  <a:pt x="128473" y="129578"/>
                </a:lnTo>
                <a:lnTo>
                  <a:pt x="43865" y="129578"/>
                </a:lnTo>
                <a:lnTo>
                  <a:pt x="38823" y="125831"/>
                </a:lnTo>
                <a:lnTo>
                  <a:pt x="30416" y="115417"/>
                </a:lnTo>
                <a:lnTo>
                  <a:pt x="27178" y="110236"/>
                </a:lnTo>
                <a:lnTo>
                  <a:pt x="27178" y="89458"/>
                </a:lnTo>
                <a:lnTo>
                  <a:pt x="21094" y="83388"/>
                </a:lnTo>
                <a:lnTo>
                  <a:pt x="6083" y="83388"/>
                </a:lnTo>
                <a:lnTo>
                  <a:pt x="0" y="89471"/>
                </a:lnTo>
                <a:lnTo>
                  <a:pt x="0" y="98247"/>
                </a:lnTo>
                <a:lnTo>
                  <a:pt x="12573" y="136093"/>
                </a:lnTo>
                <a:lnTo>
                  <a:pt x="42938" y="151815"/>
                </a:lnTo>
                <a:lnTo>
                  <a:pt x="128244" y="151815"/>
                </a:lnTo>
                <a:lnTo>
                  <a:pt x="164129" y="127843"/>
                </a:lnTo>
                <a:lnTo>
                  <a:pt x="171196" y="98247"/>
                </a:lnTo>
                <a:lnTo>
                  <a:pt x="171196" y="5816"/>
                </a:lnTo>
                <a:lnTo>
                  <a:pt x="165379" y="0"/>
                </a:lnTo>
                <a:close/>
              </a:path>
            </a:pathLst>
          </a:custGeom>
          <a:solidFill>
            <a:srgbClr val="23598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2" name="object 32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2291279" y="565120"/>
            <a:ext cx="173634" cy="151256"/>
          </a:xfrm>
          <a:prstGeom prst="rect">
            <a:avLst/>
          </a:prstGeom>
        </p:spPr>
      </p:pic>
      <p:sp>
        <p:nvSpPr>
          <p:cNvPr id="33" name="object 33"/>
          <p:cNvSpPr/>
          <p:nvPr/>
        </p:nvSpPr>
        <p:spPr>
          <a:xfrm>
            <a:off x="1388549" y="564895"/>
            <a:ext cx="26670" cy="54610"/>
          </a:xfrm>
          <a:custGeom>
            <a:avLst/>
            <a:gdLst/>
            <a:ahLst/>
            <a:cxnLst/>
            <a:rect l="l" t="t" r="r" b="b"/>
            <a:pathLst>
              <a:path w="26669" h="54609">
                <a:moveTo>
                  <a:pt x="20624" y="0"/>
                </a:moveTo>
                <a:lnTo>
                  <a:pt x="13284" y="0"/>
                </a:lnTo>
                <a:lnTo>
                  <a:pt x="5943" y="0"/>
                </a:lnTo>
                <a:lnTo>
                  <a:pt x="0" y="5943"/>
                </a:lnTo>
                <a:lnTo>
                  <a:pt x="0" y="48387"/>
                </a:lnTo>
                <a:lnTo>
                  <a:pt x="5943" y="54317"/>
                </a:lnTo>
                <a:lnTo>
                  <a:pt x="20624" y="54317"/>
                </a:lnTo>
                <a:lnTo>
                  <a:pt x="26568" y="48387"/>
                </a:lnTo>
                <a:lnTo>
                  <a:pt x="26568" y="5943"/>
                </a:lnTo>
                <a:lnTo>
                  <a:pt x="20624" y="0"/>
                </a:lnTo>
                <a:close/>
              </a:path>
            </a:pathLst>
          </a:custGeom>
          <a:solidFill>
            <a:srgbClr val="23598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4" name="object 34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2686773" y="564974"/>
            <a:ext cx="172732" cy="151396"/>
          </a:xfrm>
          <a:prstGeom prst="rect">
            <a:avLst/>
          </a:prstGeom>
        </p:spPr>
      </p:pic>
      <p:grpSp>
        <p:nvGrpSpPr>
          <p:cNvPr id="35" name="object 35"/>
          <p:cNvGrpSpPr/>
          <p:nvPr/>
        </p:nvGrpSpPr>
        <p:grpSpPr>
          <a:xfrm>
            <a:off x="483763" y="281776"/>
            <a:ext cx="540385" cy="694690"/>
            <a:chOff x="483763" y="281776"/>
            <a:chExt cx="540385" cy="694690"/>
          </a:xfrm>
        </p:grpSpPr>
        <p:sp>
          <p:nvSpPr>
            <p:cNvPr id="36" name="object 36"/>
            <p:cNvSpPr/>
            <p:nvPr/>
          </p:nvSpPr>
          <p:spPr>
            <a:xfrm>
              <a:off x="483755" y="281787"/>
              <a:ext cx="540385" cy="694690"/>
            </a:xfrm>
            <a:custGeom>
              <a:avLst/>
              <a:gdLst/>
              <a:ahLst/>
              <a:cxnLst/>
              <a:rect l="l" t="t" r="r" b="b"/>
              <a:pathLst>
                <a:path w="540385" h="694690">
                  <a:moveTo>
                    <a:pt x="236893" y="581494"/>
                  </a:moveTo>
                  <a:lnTo>
                    <a:pt x="235737" y="567004"/>
                  </a:lnTo>
                  <a:lnTo>
                    <a:pt x="233133" y="553275"/>
                  </a:lnTo>
                  <a:lnTo>
                    <a:pt x="228714" y="536092"/>
                  </a:lnTo>
                  <a:lnTo>
                    <a:pt x="226504" y="511911"/>
                  </a:lnTo>
                  <a:lnTo>
                    <a:pt x="205155" y="569163"/>
                  </a:lnTo>
                  <a:lnTo>
                    <a:pt x="201714" y="576618"/>
                  </a:lnTo>
                  <a:lnTo>
                    <a:pt x="197472" y="583476"/>
                  </a:lnTo>
                  <a:lnTo>
                    <a:pt x="188823" y="595744"/>
                  </a:lnTo>
                  <a:lnTo>
                    <a:pt x="228346" y="643724"/>
                  </a:lnTo>
                  <a:lnTo>
                    <a:pt x="231597" y="622134"/>
                  </a:lnTo>
                  <a:lnTo>
                    <a:pt x="233197" y="613575"/>
                  </a:lnTo>
                  <a:lnTo>
                    <a:pt x="234607" y="607339"/>
                  </a:lnTo>
                  <a:lnTo>
                    <a:pt x="236537" y="595401"/>
                  </a:lnTo>
                  <a:lnTo>
                    <a:pt x="236893" y="581494"/>
                  </a:lnTo>
                  <a:close/>
                </a:path>
                <a:path w="540385" h="694690">
                  <a:moveTo>
                    <a:pt x="540042" y="270014"/>
                  </a:moveTo>
                  <a:lnTo>
                    <a:pt x="537311" y="239560"/>
                  </a:lnTo>
                  <a:lnTo>
                    <a:pt x="535698" y="221475"/>
                  </a:lnTo>
                  <a:lnTo>
                    <a:pt x="523151" y="175793"/>
                  </a:lnTo>
                  <a:lnTo>
                    <a:pt x="503174" y="133731"/>
                  </a:lnTo>
                  <a:lnTo>
                    <a:pt x="501700" y="131648"/>
                  </a:lnTo>
                  <a:lnTo>
                    <a:pt x="484428" y="107200"/>
                  </a:lnTo>
                  <a:lnTo>
                    <a:pt x="484428" y="135432"/>
                  </a:lnTo>
                  <a:lnTo>
                    <a:pt x="431507" y="173786"/>
                  </a:lnTo>
                  <a:lnTo>
                    <a:pt x="431050" y="175158"/>
                  </a:lnTo>
                  <a:lnTo>
                    <a:pt x="451332" y="237223"/>
                  </a:lnTo>
                  <a:lnTo>
                    <a:pt x="448119" y="239547"/>
                  </a:lnTo>
                  <a:lnTo>
                    <a:pt x="395376" y="201041"/>
                  </a:lnTo>
                  <a:lnTo>
                    <a:pt x="393928" y="201041"/>
                  </a:lnTo>
                  <a:lnTo>
                    <a:pt x="341147" y="239560"/>
                  </a:lnTo>
                  <a:lnTo>
                    <a:pt x="337908" y="237223"/>
                  </a:lnTo>
                  <a:lnTo>
                    <a:pt x="351459" y="195745"/>
                  </a:lnTo>
                  <a:lnTo>
                    <a:pt x="358190" y="175158"/>
                  </a:lnTo>
                  <a:lnTo>
                    <a:pt x="357733" y="173786"/>
                  </a:lnTo>
                  <a:lnTo>
                    <a:pt x="304812" y="135432"/>
                  </a:lnTo>
                  <a:lnTo>
                    <a:pt x="306044" y="131648"/>
                  </a:lnTo>
                  <a:lnTo>
                    <a:pt x="370065" y="131762"/>
                  </a:lnTo>
                  <a:lnTo>
                    <a:pt x="371386" y="131762"/>
                  </a:lnTo>
                  <a:lnTo>
                    <a:pt x="371538" y="131648"/>
                  </a:lnTo>
                  <a:lnTo>
                    <a:pt x="372554" y="130911"/>
                  </a:lnTo>
                  <a:lnTo>
                    <a:pt x="384771" y="93154"/>
                  </a:lnTo>
                  <a:lnTo>
                    <a:pt x="392658" y="68783"/>
                  </a:lnTo>
                  <a:lnTo>
                    <a:pt x="396646" y="68783"/>
                  </a:lnTo>
                  <a:lnTo>
                    <a:pt x="416699" y="130911"/>
                  </a:lnTo>
                  <a:lnTo>
                    <a:pt x="417868" y="131762"/>
                  </a:lnTo>
                  <a:lnTo>
                    <a:pt x="483196" y="131673"/>
                  </a:lnTo>
                  <a:lnTo>
                    <a:pt x="484428" y="135432"/>
                  </a:lnTo>
                  <a:lnTo>
                    <a:pt x="484428" y="107200"/>
                  </a:lnTo>
                  <a:lnTo>
                    <a:pt x="476542" y="96037"/>
                  </a:lnTo>
                  <a:lnTo>
                    <a:pt x="449275" y="68783"/>
                  </a:lnTo>
                  <a:lnTo>
                    <a:pt x="443992" y="63500"/>
                  </a:lnTo>
                  <a:lnTo>
                    <a:pt x="406311" y="36855"/>
                  </a:lnTo>
                  <a:lnTo>
                    <a:pt x="364248" y="16891"/>
                  </a:lnTo>
                  <a:lnTo>
                    <a:pt x="318566" y="4343"/>
                  </a:lnTo>
                  <a:lnTo>
                    <a:pt x="270027" y="0"/>
                  </a:lnTo>
                  <a:lnTo>
                    <a:pt x="221488" y="4343"/>
                  </a:lnTo>
                  <a:lnTo>
                    <a:pt x="175806" y="16891"/>
                  </a:lnTo>
                  <a:lnTo>
                    <a:pt x="133743" y="36855"/>
                  </a:lnTo>
                  <a:lnTo>
                    <a:pt x="96050" y="63500"/>
                  </a:lnTo>
                  <a:lnTo>
                    <a:pt x="63512" y="96037"/>
                  </a:lnTo>
                  <a:lnTo>
                    <a:pt x="36868" y="133731"/>
                  </a:lnTo>
                  <a:lnTo>
                    <a:pt x="16891" y="175793"/>
                  </a:lnTo>
                  <a:lnTo>
                    <a:pt x="4356" y="221475"/>
                  </a:lnTo>
                  <a:lnTo>
                    <a:pt x="0" y="270014"/>
                  </a:lnTo>
                  <a:lnTo>
                    <a:pt x="4762" y="320535"/>
                  </a:lnTo>
                  <a:lnTo>
                    <a:pt x="18440" y="367880"/>
                  </a:lnTo>
                  <a:lnTo>
                    <a:pt x="40132" y="411213"/>
                  </a:lnTo>
                  <a:lnTo>
                    <a:pt x="68910" y="449732"/>
                  </a:lnTo>
                  <a:lnTo>
                    <a:pt x="68541" y="449732"/>
                  </a:lnTo>
                  <a:lnTo>
                    <a:pt x="152768" y="551992"/>
                  </a:lnTo>
                  <a:lnTo>
                    <a:pt x="154800" y="537984"/>
                  </a:lnTo>
                  <a:lnTo>
                    <a:pt x="156743" y="523836"/>
                  </a:lnTo>
                  <a:lnTo>
                    <a:pt x="158381" y="511048"/>
                  </a:lnTo>
                  <a:lnTo>
                    <a:pt x="159512" y="501103"/>
                  </a:lnTo>
                  <a:lnTo>
                    <a:pt x="161963" y="485127"/>
                  </a:lnTo>
                  <a:lnTo>
                    <a:pt x="165938" y="464235"/>
                  </a:lnTo>
                  <a:lnTo>
                    <a:pt x="169646" y="446087"/>
                  </a:lnTo>
                  <a:lnTo>
                    <a:pt x="170205" y="443395"/>
                  </a:lnTo>
                  <a:lnTo>
                    <a:pt x="171272" y="438340"/>
                  </a:lnTo>
                  <a:lnTo>
                    <a:pt x="165519" y="443395"/>
                  </a:lnTo>
                  <a:lnTo>
                    <a:pt x="120840" y="432396"/>
                  </a:lnTo>
                  <a:lnTo>
                    <a:pt x="99504" y="386283"/>
                  </a:lnTo>
                  <a:lnTo>
                    <a:pt x="91452" y="353390"/>
                  </a:lnTo>
                  <a:lnTo>
                    <a:pt x="83451" y="324307"/>
                  </a:lnTo>
                  <a:lnTo>
                    <a:pt x="77419" y="309968"/>
                  </a:lnTo>
                  <a:lnTo>
                    <a:pt x="70129" y="305790"/>
                  </a:lnTo>
                  <a:lnTo>
                    <a:pt x="59867" y="297688"/>
                  </a:lnTo>
                  <a:lnTo>
                    <a:pt x="50863" y="282270"/>
                  </a:lnTo>
                  <a:lnTo>
                    <a:pt x="47269" y="256146"/>
                  </a:lnTo>
                  <a:lnTo>
                    <a:pt x="54279" y="239687"/>
                  </a:lnTo>
                  <a:lnTo>
                    <a:pt x="71043" y="225704"/>
                  </a:lnTo>
                  <a:lnTo>
                    <a:pt x="92011" y="214210"/>
                  </a:lnTo>
                  <a:lnTo>
                    <a:pt x="111645" y="205295"/>
                  </a:lnTo>
                  <a:lnTo>
                    <a:pt x="125056" y="198526"/>
                  </a:lnTo>
                  <a:lnTo>
                    <a:pt x="133921" y="193192"/>
                  </a:lnTo>
                  <a:lnTo>
                    <a:pt x="142506" y="188823"/>
                  </a:lnTo>
                  <a:lnTo>
                    <a:pt x="155092" y="184924"/>
                  </a:lnTo>
                  <a:lnTo>
                    <a:pt x="171119" y="182778"/>
                  </a:lnTo>
                  <a:lnTo>
                    <a:pt x="185547" y="183019"/>
                  </a:lnTo>
                  <a:lnTo>
                    <a:pt x="195986" y="184200"/>
                  </a:lnTo>
                  <a:lnTo>
                    <a:pt x="199999" y="184924"/>
                  </a:lnTo>
                  <a:lnTo>
                    <a:pt x="210312" y="190017"/>
                  </a:lnTo>
                  <a:lnTo>
                    <a:pt x="213245" y="192570"/>
                  </a:lnTo>
                  <a:lnTo>
                    <a:pt x="214464" y="182778"/>
                  </a:lnTo>
                  <a:lnTo>
                    <a:pt x="215455" y="174752"/>
                  </a:lnTo>
                  <a:lnTo>
                    <a:pt x="211772" y="172212"/>
                  </a:lnTo>
                  <a:lnTo>
                    <a:pt x="206400" y="163029"/>
                  </a:lnTo>
                  <a:lnTo>
                    <a:pt x="200850" y="143776"/>
                  </a:lnTo>
                  <a:lnTo>
                    <a:pt x="202730" y="121081"/>
                  </a:lnTo>
                  <a:lnTo>
                    <a:pt x="219646" y="101600"/>
                  </a:lnTo>
                  <a:lnTo>
                    <a:pt x="248119" y="93154"/>
                  </a:lnTo>
                  <a:lnTo>
                    <a:pt x="266903" y="101041"/>
                  </a:lnTo>
                  <a:lnTo>
                    <a:pt x="277749" y="115874"/>
                  </a:lnTo>
                  <a:lnTo>
                    <a:pt x="282448" y="128308"/>
                  </a:lnTo>
                  <a:lnTo>
                    <a:pt x="284124" y="140944"/>
                  </a:lnTo>
                  <a:lnTo>
                    <a:pt x="284746" y="158838"/>
                  </a:lnTo>
                  <a:lnTo>
                    <a:pt x="284416" y="176250"/>
                  </a:lnTo>
                  <a:lnTo>
                    <a:pt x="283184" y="187477"/>
                  </a:lnTo>
                  <a:lnTo>
                    <a:pt x="280974" y="195745"/>
                  </a:lnTo>
                  <a:lnTo>
                    <a:pt x="266992" y="193840"/>
                  </a:lnTo>
                  <a:lnTo>
                    <a:pt x="264782" y="203390"/>
                  </a:lnTo>
                  <a:lnTo>
                    <a:pt x="278104" y="212407"/>
                  </a:lnTo>
                  <a:lnTo>
                    <a:pt x="285762" y="218338"/>
                  </a:lnTo>
                  <a:lnTo>
                    <a:pt x="290664" y="223786"/>
                  </a:lnTo>
                  <a:lnTo>
                    <a:pt x="295706" y="231381"/>
                  </a:lnTo>
                  <a:lnTo>
                    <a:pt x="304050" y="243674"/>
                  </a:lnTo>
                  <a:lnTo>
                    <a:pt x="315188" y="258343"/>
                  </a:lnTo>
                  <a:lnTo>
                    <a:pt x="326466" y="270611"/>
                  </a:lnTo>
                  <a:lnTo>
                    <a:pt x="335229" y="275767"/>
                  </a:lnTo>
                  <a:lnTo>
                    <a:pt x="344068" y="275767"/>
                  </a:lnTo>
                  <a:lnTo>
                    <a:pt x="341350" y="277177"/>
                  </a:lnTo>
                  <a:lnTo>
                    <a:pt x="367118" y="297535"/>
                  </a:lnTo>
                  <a:lnTo>
                    <a:pt x="366306" y="303745"/>
                  </a:lnTo>
                  <a:lnTo>
                    <a:pt x="362788" y="309143"/>
                  </a:lnTo>
                  <a:lnTo>
                    <a:pt x="358317" y="313817"/>
                  </a:lnTo>
                  <a:lnTo>
                    <a:pt x="354596" y="317893"/>
                  </a:lnTo>
                  <a:lnTo>
                    <a:pt x="350913" y="322986"/>
                  </a:lnTo>
                  <a:lnTo>
                    <a:pt x="347891" y="321551"/>
                  </a:lnTo>
                  <a:lnTo>
                    <a:pt x="333984" y="329349"/>
                  </a:lnTo>
                  <a:lnTo>
                    <a:pt x="298653" y="347802"/>
                  </a:lnTo>
                  <a:lnTo>
                    <a:pt x="300926" y="367880"/>
                  </a:lnTo>
                  <a:lnTo>
                    <a:pt x="302336" y="379272"/>
                  </a:lnTo>
                  <a:lnTo>
                    <a:pt x="303822" y="388937"/>
                  </a:lnTo>
                  <a:lnTo>
                    <a:pt x="306006" y="401231"/>
                  </a:lnTo>
                  <a:lnTo>
                    <a:pt x="308457" y="424789"/>
                  </a:lnTo>
                  <a:lnTo>
                    <a:pt x="310146" y="458482"/>
                  </a:lnTo>
                  <a:lnTo>
                    <a:pt x="310870" y="492658"/>
                  </a:lnTo>
                  <a:lnTo>
                    <a:pt x="310426" y="517652"/>
                  </a:lnTo>
                  <a:lnTo>
                    <a:pt x="302234" y="564883"/>
                  </a:lnTo>
                  <a:lnTo>
                    <a:pt x="291630" y="607758"/>
                  </a:lnTo>
                  <a:lnTo>
                    <a:pt x="289636" y="613549"/>
                  </a:lnTo>
                  <a:lnTo>
                    <a:pt x="287909" y="620052"/>
                  </a:lnTo>
                  <a:lnTo>
                    <a:pt x="274967" y="675843"/>
                  </a:lnTo>
                  <a:lnTo>
                    <a:pt x="269697" y="693940"/>
                  </a:lnTo>
                  <a:lnTo>
                    <a:pt x="270027" y="694334"/>
                  </a:lnTo>
                  <a:lnTo>
                    <a:pt x="441706" y="485127"/>
                  </a:lnTo>
                  <a:lnTo>
                    <a:pt x="464756" y="457200"/>
                  </a:lnTo>
                  <a:lnTo>
                    <a:pt x="471208" y="449681"/>
                  </a:lnTo>
                  <a:lnTo>
                    <a:pt x="499999" y="411187"/>
                  </a:lnTo>
                  <a:lnTo>
                    <a:pt x="521652" y="367855"/>
                  </a:lnTo>
                  <a:lnTo>
                    <a:pt x="534593" y="322986"/>
                  </a:lnTo>
                  <a:lnTo>
                    <a:pt x="535292" y="320522"/>
                  </a:lnTo>
                  <a:lnTo>
                    <a:pt x="540042" y="270014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79334" y="480286"/>
              <a:ext cx="249603" cy="355404"/>
            </a:xfrm>
            <a:prstGeom prst="rect">
              <a:avLst/>
            </a:prstGeom>
          </p:spPr>
        </p:pic>
      </p:grpSp>
      <p:grpSp>
        <p:nvGrpSpPr>
          <p:cNvPr id="38" name="object 38"/>
          <p:cNvGrpSpPr/>
          <p:nvPr/>
        </p:nvGrpSpPr>
        <p:grpSpPr>
          <a:xfrm>
            <a:off x="760285" y="4493933"/>
            <a:ext cx="3094990" cy="1386840"/>
            <a:chOff x="760285" y="4493933"/>
            <a:chExt cx="3094990" cy="1386840"/>
          </a:xfrm>
        </p:grpSpPr>
        <p:pic>
          <p:nvPicPr>
            <p:cNvPr id="39" name="object 3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760285" y="4493933"/>
              <a:ext cx="2673944" cy="1340751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3470174" y="4835865"/>
              <a:ext cx="384810" cy="468630"/>
            </a:xfrm>
            <a:custGeom>
              <a:avLst/>
              <a:gdLst/>
              <a:ahLst/>
              <a:cxnLst/>
              <a:rect l="l" t="t" r="r" b="b"/>
              <a:pathLst>
                <a:path w="384810" h="468629">
                  <a:moveTo>
                    <a:pt x="351231" y="0"/>
                  </a:moveTo>
                  <a:lnTo>
                    <a:pt x="114198" y="0"/>
                  </a:lnTo>
                  <a:lnTo>
                    <a:pt x="107635" y="647"/>
                  </a:lnTo>
                  <a:lnTo>
                    <a:pt x="9791" y="90551"/>
                  </a:lnTo>
                  <a:lnTo>
                    <a:pt x="0" y="114198"/>
                  </a:lnTo>
                  <a:lnTo>
                    <a:pt x="0" y="434848"/>
                  </a:lnTo>
                  <a:lnTo>
                    <a:pt x="2626" y="447875"/>
                  </a:lnTo>
                  <a:lnTo>
                    <a:pt x="9791" y="458508"/>
                  </a:lnTo>
                  <a:lnTo>
                    <a:pt x="20423" y="465673"/>
                  </a:lnTo>
                  <a:lnTo>
                    <a:pt x="33451" y="468299"/>
                  </a:lnTo>
                  <a:lnTo>
                    <a:pt x="351231" y="468299"/>
                  </a:lnTo>
                  <a:lnTo>
                    <a:pt x="364240" y="465673"/>
                  </a:lnTo>
                  <a:lnTo>
                    <a:pt x="371686" y="460654"/>
                  </a:lnTo>
                  <a:lnTo>
                    <a:pt x="36995" y="460654"/>
                  </a:lnTo>
                  <a:lnTo>
                    <a:pt x="26782" y="458578"/>
                  </a:lnTo>
                  <a:lnTo>
                    <a:pt x="18419" y="452926"/>
                  </a:lnTo>
                  <a:lnTo>
                    <a:pt x="12768" y="444559"/>
                  </a:lnTo>
                  <a:lnTo>
                    <a:pt x="10796" y="434848"/>
                  </a:lnTo>
                  <a:lnTo>
                    <a:pt x="10693" y="104978"/>
                  </a:lnTo>
                  <a:lnTo>
                    <a:pt x="15976" y="99898"/>
                  </a:lnTo>
                  <a:lnTo>
                    <a:pt x="80151" y="99898"/>
                  </a:lnTo>
                  <a:lnTo>
                    <a:pt x="84341" y="99052"/>
                  </a:lnTo>
                  <a:lnTo>
                    <a:pt x="96339" y="90962"/>
                  </a:lnTo>
                  <a:lnTo>
                    <a:pt x="104426" y="78964"/>
                  </a:lnTo>
                  <a:lnTo>
                    <a:pt x="107391" y="64274"/>
                  </a:lnTo>
                  <a:lnTo>
                    <a:pt x="107391" y="12649"/>
                  </a:lnTo>
                  <a:lnTo>
                    <a:pt x="112407" y="7645"/>
                  </a:lnTo>
                  <a:lnTo>
                    <a:pt x="371680" y="7645"/>
                  </a:lnTo>
                  <a:lnTo>
                    <a:pt x="364240" y="2628"/>
                  </a:lnTo>
                  <a:lnTo>
                    <a:pt x="351231" y="0"/>
                  </a:lnTo>
                  <a:close/>
                </a:path>
                <a:path w="384810" h="468629">
                  <a:moveTo>
                    <a:pt x="371680" y="7645"/>
                  </a:moveTo>
                  <a:lnTo>
                    <a:pt x="347675" y="7645"/>
                  </a:lnTo>
                  <a:lnTo>
                    <a:pt x="357009" y="9529"/>
                  </a:lnTo>
                  <a:lnTo>
                    <a:pt x="364631" y="14666"/>
                  </a:lnTo>
                  <a:lnTo>
                    <a:pt x="369769" y="22288"/>
                  </a:lnTo>
                  <a:lnTo>
                    <a:pt x="371652" y="31623"/>
                  </a:lnTo>
                  <a:lnTo>
                    <a:pt x="371652" y="436676"/>
                  </a:lnTo>
                  <a:lnTo>
                    <a:pt x="369769" y="446011"/>
                  </a:lnTo>
                  <a:lnTo>
                    <a:pt x="364631" y="453632"/>
                  </a:lnTo>
                  <a:lnTo>
                    <a:pt x="357009" y="458770"/>
                  </a:lnTo>
                  <a:lnTo>
                    <a:pt x="347675" y="460654"/>
                  </a:lnTo>
                  <a:lnTo>
                    <a:pt x="371686" y="460654"/>
                  </a:lnTo>
                  <a:lnTo>
                    <a:pt x="374870" y="458508"/>
                  </a:lnTo>
                  <a:lnTo>
                    <a:pt x="382040" y="447875"/>
                  </a:lnTo>
                  <a:lnTo>
                    <a:pt x="384670" y="434848"/>
                  </a:lnTo>
                  <a:lnTo>
                    <a:pt x="384670" y="33451"/>
                  </a:lnTo>
                  <a:lnTo>
                    <a:pt x="382040" y="20429"/>
                  </a:lnTo>
                  <a:lnTo>
                    <a:pt x="374870" y="9796"/>
                  </a:lnTo>
                  <a:lnTo>
                    <a:pt x="371680" y="7645"/>
                  </a:lnTo>
                  <a:close/>
                </a:path>
                <a:path w="384810" h="468629">
                  <a:moveTo>
                    <a:pt x="299326" y="167246"/>
                  </a:moveTo>
                  <a:lnTo>
                    <a:pt x="85318" y="167246"/>
                  </a:lnTo>
                  <a:lnTo>
                    <a:pt x="83616" y="168960"/>
                  </a:lnTo>
                  <a:lnTo>
                    <a:pt x="83616" y="182257"/>
                  </a:lnTo>
                  <a:lnTo>
                    <a:pt x="85318" y="183972"/>
                  </a:lnTo>
                  <a:lnTo>
                    <a:pt x="299326" y="183972"/>
                  </a:lnTo>
                  <a:lnTo>
                    <a:pt x="301053" y="182257"/>
                  </a:lnTo>
                  <a:lnTo>
                    <a:pt x="301053" y="168960"/>
                  </a:lnTo>
                  <a:lnTo>
                    <a:pt x="299326" y="167246"/>
                  </a:lnTo>
                  <a:close/>
                </a:path>
                <a:path w="384810" h="468629">
                  <a:moveTo>
                    <a:pt x="299326" y="133794"/>
                  </a:moveTo>
                  <a:lnTo>
                    <a:pt x="85318" y="133794"/>
                  </a:lnTo>
                  <a:lnTo>
                    <a:pt x="83616" y="135509"/>
                  </a:lnTo>
                  <a:lnTo>
                    <a:pt x="83616" y="148805"/>
                  </a:lnTo>
                  <a:lnTo>
                    <a:pt x="85318" y="150533"/>
                  </a:lnTo>
                  <a:lnTo>
                    <a:pt x="299326" y="150533"/>
                  </a:lnTo>
                  <a:lnTo>
                    <a:pt x="301053" y="148805"/>
                  </a:lnTo>
                  <a:lnTo>
                    <a:pt x="301053" y="135509"/>
                  </a:lnTo>
                  <a:lnTo>
                    <a:pt x="299326" y="133794"/>
                  </a:lnTo>
                  <a:close/>
                </a:path>
                <a:path w="384810" h="468629">
                  <a:moveTo>
                    <a:pt x="80151" y="99898"/>
                  </a:moveTo>
                  <a:lnTo>
                    <a:pt x="15976" y="99898"/>
                  </a:lnTo>
                  <a:lnTo>
                    <a:pt x="69646" y="102019"/>
                  </a:lnTo>
                  <a:lnTo>
                    <a:pt x="80151" y="99898"/>
                  </a:lnTo>
                  <a:close/>
                </a:path>
                <a:path w="384810" h="468629">
                  <a:moveTo>
                    <a:pt x="282600" y="66903"/>
                  </a:moveTo>
                  <a:lnTo>
                    <a:pt x="185673" y="66903"/>
                  </a:lnTo>
                  <a:lnTo>
                    <a:pt x="183972" y="68605"/>
                  </a:lnTo>
                  <a:lnTo>
                    <a:pt x="183972" y="81902"/>
                  </a:lnTo>
                  <a:lnTo>
                    <a:pt x="185673" y="83616"/>
                  </a:lnTo>
                  <a:lnTo>
                    <a:pt x="282600" y="83616"/>
                  </a:lnTo>
                  <a:lnTo>
                    <a:pt x="284327" y="81902"/>
                  </a:lnTo>
                  <a:lnTo>
                    <a:pt x="284327" y="68605"/>
                  </a:lnTo>
                  <a:lnTo>
                    <a:pt x="282600" y="66903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3604154" y="5050538"/>
              <a:ext cx="106984" cy="212851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3470452" y="5412362"/>
              <a:ext cx="384810" cy="468630"/>
            </a:xfrm>
            <a:custGeom>
              <a:avLst/>
              <a:gdLst/>
              <a:ahLst/>
              <a:cxnLst/>
              <a:rect l="l" t="t" r="r" b="b"/>
              <a:pathLst>
                <a:path w="384810" h="468629">
                  <a:moveTo>
                    <a:pt x="351231" y="0"/>
                  </a:moveTo>
                  <a:lnTo>
                    <a:pt x="114211" y="0"/>
                  </a:lnTo>
                  <a:lnTo>
                    <a:pt x="107645" y="649"/>
                  </a:lnTo>
                  <a:lnTo>
                    <a:pt x="9804" y="90563"/>
                  </a:lnTo>
                  <a:lnTo>
                    <a:pt x="0" y="114198"/>
                  </a:lnTo>
                  <a:lnTo>
                    <a:pt x="0" y="434860"/>
                  </a:lnTo>
                  <a:lnTo>
                    <a:pt x="2626" y="447888"/>
                  </a:lnTo>
                  <a:lnTo>
                    <a:pt x="9791" y="458520"/>
                  </a:lnTo>
                  <a:lnTo>
                    <a:pt x="20423" y="465685"/>
                  </a:lnTo>
                  <a:lnTo>
                    <a:pt x="33451" y="468312"/>
                  </a:lnTo>
                  <a:lnTo>
                    <a:pt x="351231" y="468312"/>
                  </a:lnTo>
                  <a:lnTo>
                    <a:pt x="364242" y="465685"/>
                  </a:lnTo>
                  <a:lnTo>
                    <a:pt x="371691" y="460667"/>
                  </a:lnTo>
                  <a:lnTo>
                    <a:pt x="37007" y="460667"/>
                  </a:lnTo>
                  <a:lnTo>
                    <a:pt x="26788" y="458589"/>
                  </a:lnTo>
                  <a:lnTo>
                    <a:pt x="18421" y="452932"/>
                  </a:lnTo>
                  <a:lnTo>
                    <a:pt x="12769" y="444561"/>
                  </a:lnTo>
                  <a:lnTo>
                    <a:pt x="10799" y="434860"/>
                  </a:lnTo>
                  <a:lnTo>
                    <a:pt x="10693" y="104990"/>
                  </a:lnTo>
                  <a:lnTo>
                    <a:pt x="15976" y="99898"/>
                  </a:lnTo>
                  <a:lnTo>
                    <a:pt x="80216" y="99898"/>
                  </a:lnTo>
                  <a:lnTo>
                    <a:pt x="84343" y="99064"/>
                  </a:lnTo>
                  <a:lnTo>
                    <a:pt x="96345" y="90974"/>
                  </a:lnTo>
                  <a:lnTo>
                    <a:pt x="104436" y="78977"/>
                  </a:lnTo>
                  <a:lnTo>
                    <a:pt x="107403" y="64287"/>
                  </a:lnTo>
                  <a:lnTo>
                    <a:pt x="107403" y="12661"/>
                  </a:lnTo>
                  <a:lnTo>
                    <a:pt x="112407" y="7658"/>
                  </a:lnTo>
                  <a:lnTo>
                    <a:pt x="371698" y="7658"/>
                  </a:lnTo>
                  <a:lnTo>
                    <a:pt x="364242" y="2630"/>
                  </a:lnTo>
                  <a:lnTo>
                    <a:pt x="351231" y="0"/>
                  </a:lnTo>
                  <a:close/>
                </a:path>
                <a:path w="384810" h="468629">
                  <a:moveTo>
                    <a:pt x="371698" y="7658"/>
                  </a:moveTo>
                  <a:lnTo>
                    <a:pt x="347675" y="7658"/>
                  </a:lnTo>
                  <a:lnTo>
                    <a:pt x="357009" y="9541"/>
                  </a:lnTo>
                  <a:lnTo>
                    <a:pt x="364631" y="14679"/>
                  </a:lnTo>
                  <a:lnTo>
                    <a:pt x="369769" y="22301"/>
                  </a:lnTo>
                  <a:lnTo>
                    <a:pt x="371652" y="31635"/>
                  </a:lnTo>
                  <a:lnTo>
                    <a:pt x="371652" y="436689"/>
                  </a:lnTo>
                  <a:lnTo>
                    <a:pt x="369769" y="446018"/>
                  </a:lnTo>
                  <a:lnTo>
                    <a:pt x="364631" y="453640"/>
                  </a:lnTo>
                  <a:lnTo>
                    <a:pt x="357009" y="458781"/>
                  </a:lnTo>
                  <a:lnTo>
                    <a:pt x="347675" y="460667"/>
                  </a:lnTo>
                  <a:lnTo>
                    <a:pt x="371691" y="460667"/>
                  </a:lnTo>
                  <a:lnTo>
                    <a:pt x="374877" y="458520"/>
                  </a:lnTo>
                  <a:lnTo>
                    <a:pt x="382051" y="447888"/>
                  </a:lnTo>
                  <a:lnTo>
                    <a:pt x="384682" y="434860"/>
                  </a:lnTo>
                  <a:lnTo>
                    <a:pt x="384682" y="33451"/>
                  </a:lnTo>
                  <a:lnTo>
                    <a:pt x="382051" y="20434"/>
                  </a:lnTo>
                  <a:lnTo>
                    <a:pt x="374877" y="9801"/>
                  </a:lnTo>
                  <a:lnTo>
                    <a:pt x="371698" y="7658"/>
                  </a:lnTo>
                  <a:close/>
                </a:path>
                <a:path w="384810" h="468629">
                  <a:moveTo>
                    <a:pt x="299326" y="167258"/>
                  </a:moveTo>
                  <a:lnTo>
                    <a:pt x="85331" y="167258"/>
                  </a:lnTo>
                  <a:lnTo>
                    <a:pt x="83629" y="168973"/>
                  </a:lnTo>
                  <a:lnTo>
                    <a:pt x="83629" y="182270"/>
                  </a:lnTo>
                  <a:lnTo>
                    <a:pt x="85331" y="183972"/>
                  </a:lnTo>
                  <a:lnTo>
                    <a:pt x="299326" y="183972"/>
                  </a:lnTo>
                  <a:lnTo>
                    <a:pt x="301053" y="182270"/>
                  </a:lnTo>
                  <a:lnTo>
                    <a:pt x="301053" y="168973"/>
                  </a:lnTo>
                  <a:lnTo>
                    <a:pt x="299326" y="167258"/>
                  </a:lnTo>
                  <a:close/>
                </a:path>
                <a:path w="384810" h="468629">
                  <a:moveTo>
                    <a:pt x="299326" y="133807"/>
                  </a:moveTo>
                  <a:lnTo>
                    <a:pt x="85331" y="133807"/>
                  </a:lnTo>
                  <a:lnTo>
                    <a:pt x="83629" y="135521"/>
                  </a:lnTo>
                  <a:lnTo>
                    <a:pt x="83629" y="148818"/>
                  </a:lnTo>
                  <a:lnTo>
                    <a:pt x="85331" y="150533"/>
                  </a:lnTo>
                  <a:lnTo>
                    <a:pt x="299326" y="150533"/>
                  </a:lnTo>
                  <a:lnTo>
                    <a:pt x="301053" y="148818"/>
                  </a:lnTo>
                  <a:lnTo>
                    <a:pt x="301053" y="135521"/>
                  </a:lnTo>
                  <a:lnTo>
                    <a:pt x="299326" y="133807"/>
                  </a:lnTo>
                  <a:close/>
                </a:path>
                <a:path w="384810" h="468629">
                  <a:moveTo>
                    <a:pt x="80216" y="99898"/>
                  </a:moveTo>
                  <a:lnTo>
                    <a:pt x="15976" y="99898"/>
                  </a:lnTo>
                  <a:lnTo>
                    <a:pt x="69646" y="102031"/>
                  </a:lnTo>
                  <a:lnTo>
                    <a:pt x="80216" y="99898"/>
                  </a:lnTo>
                  <a:close/>
                </a:path>
                <a:path w="384810" h="468629">
                  <a:moveTo>
                    <a:pt x="282600" y="66916"/>
                  </a:moveTo>
                  <a:lnTo>
                    <a:pt x="185686" y="66916"/>
                  </a:lnTo>
                  <a:lnTo>
                    <a:pt x="183984" y="68618"/>
                  </a:lnTo>
                  <a:lnTo>
                    <a:pt x="183984" y="81914"/>
                  </a:lnTo>
                  <a:lnTo>
                    <a:pt x="185686" y="83629"/>
                  </a:lnTo>
                  <a:lnTo>
                    <a:pt x="282600" y="83629"/>
                  </a:lnTo>
                  <a:lnTo>
                    <a:pt x="284327" y="81914"/>
                  </a:lnTo>
                  <a:lnTo>
                    <a:pt x="284327" y="68618"/>
                  </a:lnTo>
                  <a:lnTo>
                    <a:pt x="282600" y="66916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3513096" y="5631675"/>
              <a:ext cx="313757" cy="212851"/>
            </a:xfrm>
            <a:prstGeom prst="rect">
              <a:avLst/>
            </a:prstGeom>
          </p:spPr>
        </p:pic>
      </p:grpSp>
      <p:sp>
        <p:nvSpPr>
          <p:cNvPr id="44" name="object 44"/>
          <p:cNvSpPr txBox="1"/>
          <p:nvPr/>
        </p:nvSpPr>
        <p:spPr>
          <a:xfrm>
            <a:off x="624687" y="6361026"/>
            <a:ext cx="242951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spc="-75" dirty="0">
                <a:solidFill>
                  <a:srgbClr val="231F20"/>
                </a:solidFill>
                <a:latin typeface="Trebuchet MS"/>
                <a:cs typeface="Trebuchet MS"/>
              </a:rPr>
              <a:t>El</a:t>
            </a:r>
            <a:r>
              <a:rPr sz="1200" spc="-10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65" dirty="0">
                <a:solidFill>
                  <a:srgbClr val="231F20"/>
                </a:solidFill>
                <a:latin typeface="Trebuchet MS"/>
                <a:cs typeface="Trebuchet MS"/>
              </a:rPr>
              <a:t>visitante</a:t>
            </a:r>
            <a:r>
              <a:rPr sz="1200" spc="-10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40" dirty="0">
                <a:solidFill>
                  <a:srgbClr val="231F20"/>
                </a:solidFill>
                <a:latin typeface="Trebuchet MS"/>
                <a:cs typeface="Trebuchet MS"/>
              </a:rPr>
              <a:t>debe</a:t>
            </a:r>
            <a:r>
              <a:rPr sz="1200" spc="-10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50" dirty="0">
                <a:solidFill>
                  <a:srgbClr val="231F20"/>
                </a:solidFill>
                <a:latin typeface="Trebuchet MS"/>
                <a:cs typeface="Trebuchet MS"/>
              </a:rPr>
              <a:t>poseer</a:t>
            </a:r>
            <a:r>
              <a:rPr sz="1200" spc="-10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231F20"/>
                </a:solidFill>
                <a:latin typeface="Trebuchet MS"/>
                <a:cs typeface="Trebuchet MS"/>
              </a:rPr>
              <a:t>un</a:t>
            </a:r>
            <a:r>
              <a:rPr sz="1200" spc="-10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b="1" spc="-45" dirty="0">
                <a:solidFill>
                  <a:srgbClr val="235981"/>
                </a:solidFill>
                <a:latin typeface="Tahoma"/>
                <a:cs typeface="Tahoma"/>
              </a:rPr>
              <a:t>pasaporte </a:t>
            </a:r>
            <a:r>
              <a:rPr sz="1200" b="1" spc="-70" dirty="0">
                <a:solidFill>
                  <a:srgbClr val="235981"/>
                </a:solidFill>
                <a:latin typeface="Tahoma"/>
                <a:cs typeface="Tahoma"/>
              </a:rPr>
              <a:t>vigente</a:t>
            </a:r>
            <a:r>
              <a:rPr sz="1200" b="1" spc="-8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200" dirty="0">
                <a:solidFill>
                  <a:srgbClr val="231F20"/>
                </a:solidFill>
                <a:latin typeface="Trebuchet MS"/>
                <a:cs typeface="Trebuchet MS"/>
              </a:rPr>
              <a:t>o</a:t>
            </a:r>
            <a:r>
              <a:rPr sz="1200" spc="-11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231F20"/>
                </a:solidFill>
                <a:latin typeface="Trebuchet MS"/>
                <a:cs typeface="Trebuchet MS"/>
              </a:rPr>
              <a:t>un</a:t>
            </a:r>
            <a:r>
              <a:rPr sz="1200" spc="-10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b="1" spc="-75" dirty="0">
                <a:solidFill>
                  <a:srgbClr val="235981"/>
                </a:solidFill>
                <a:latin typeface="Tahoma"/>
                <a:cs typeface="Tahoma"/>
              </a:rPr>
              <a:t>documento </a:t>
            </a:r>
            <a:r>
              <a:rPr sz="1200" b="1" spc="-65" dirty="0">
                <a:solidFill>
                  <a:srgbClr val="235981"/>
                </a:solidFill>
                <a:latin typeface="Tahoma"/>
                <a:cs typeface="Tahoma"/>
              </a:rPr>
              <a:t>de</a:t>
            </a:r>
            <a:r>
              <a:rPr sz="1200" b="1" spc="-7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200" b="1" spc="-10" dirty="0">
                <a:solidFill>
                  <a:srgbClr val="235981"/>
                </a:solidFill>
                <a:latin typeface="Tahoma"/>
                <a:cs typeface="Tahoma"/>
              </a:rPr>
              <a:t>viaje </a:t>
            </a:r>
            <a:r>
              <a:rPr sz="1200" b="1" spc="-70" dirty="0">
                <a:solidFill>
                  <a:srgbClr val="235981"/>
                </a:solidFill>
                <a:latin typeface="Tahoma"/>
                <a:cs typeface="Tahoma"/>
              </a:rPr>
              <a:t>expedido</a:t>
            </a:r>
            <a:r>
              <a:rPr sz="1200" b="1" spc="-6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200" b="1" spc="-95" dirty="0">
                <a:solidFill>
                  <a:srgbClr val="235981"/>
                </a:solidFill>
                <a:latin typeface="Tahoma"/>
                <a:cs typeface="Tahoma"/>
              </a:rPr>
              <a:t>a</a:t>
            </a:r>
            <a:r>
              <a:rPr sz="1200" b="1" spc="-6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200" b="1" spc="-90" dirty="0">
                <a:solidFill>
                  <a:srgbClr val="235981"/>
                </a:solidFill>
                <a:latin typeface="Tahoma"/>
                <a:cs typeface="Tahoma"/>
              </a:rPr>
              <a:t>su</a:t>
            </a:r>
            <a:r>
              <a:rPr sz="1200" b="1" spc="-6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200" b="1" spc="-95" dirty="0">
                <a:solidFill>
                  <a:srgbClr val="235981"/>
                </a:solidFill>
                <a:latin typeface="Tahoma"/>
                <a:cs typeface="Tahoma"/>
              </a:rPr>
              <a:t>nombre</a:t>
            </a:r>
            <a:r>
              <a:rPr sz="1200" spc="-95" dirty="0">
                <a:solidFill>
                  <a:srgbClr val="231F20"/>
                </a:solidFill>
                <a:latin typeface="Trebuchet MS"/>
                <a:cs typeface="Trebuchet MS"/>
              </a:rPr>
              <a:t>,</a:t>
            </a:r>
            <a:r>
              <a:rPr sz="1200" spc="-10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b="1" spc="-90" dirty="0">
                <a:solidFill>
                  <a:srgbClr val="235981"/>
                </a:solidFill>
                <a:latin typeface="Tahoma"/>
                <a:cs typeface="Tahoma"/>
              </a:rPr>
              <a:t>carné</a:t>
            </a:r>
            <a:r>
              <a:rPr sz="1200" b="1" spc="-6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200" b="1" spc="-25" dirty="0">
                <a:solidFill>
                  <a:srgbClr val="235981"/>
                </a:solidFill>
                <a:latin typeface="Tahoma"/>
                <a:cs typeface="Tahoma"/>
              </a:rPr>
              <a:t>de </a:t>
            </a:r>
            <a:r>
              <a:rPr sz="1200" b="1" spc="-60" dirty="0">
                <a:solidFill>
                  <a:srgbClr val="235981"/>
                </a:solidFill>
                <a:latin typeface="Tahoma"/>
                <a:cs typeface="Tahoma"/>
              </a:rPr>
              <a:t>identidad</a:t>
            </a:r>
            <a:r>
              <a:rPr sz="1200" b="1" spc="-4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200" b="1" spc="-70" dirty="0">
                <a:solidFill>
                  <a:srgbClr val="235981"/>
                </a:solidFill>
                <a:latin typeface="Tahoma"/>
                <a:cs typeface="Tahoma"/>
              </a:rPr>
              <a:t>y</a:t>
            </a:r>
            <a:r>
              <a:rPr sz="1200" b="1" spc="-3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200" b="1" spc="-65" dirty="0">
                <a:solidFill>
                  <a:srgbClr val="235981"/>
                </a:solidFill>
                <a:latin typeface="Tahoma"/>
                <a:cs typeface="Tahoma"/>
              </a:rPr>
              <a:t>la</a:t>
            </a:r>
            <a:r>
              <a:rPr sz="1200" b="1" spc="-4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200" b="1" spc="-75" dirty="0">
                <a:solidFill>
                  <a:srgbClr val="235981"/>
                </a:solidFill>
                <a:latin typeface="Tahoma"/>
                <a:cs typeface="Tahoma"/>
              </a:rPr>
              <a:t>correspondiente</a:t>
            </a:r>
            <a:r>
              <a:rPr sz="1200" b="1" spc="-35" dirty="0">
                <a:solidFill>
                  <a:srgbClr val="235981"/>
                </a:solidFill>
                <a:latin typeface="Tahoma"/>
                <a:cs typeface="Tahoma"/>
              </a:rPr>
              <a:t> visa </a:t>
            </a:r>
            <a:r>
              <a:rPr sz="1200" b="1" spc="-60" dirty="0">
                <a:solidFill>
                  <a:srgbClr val="235981"/>
                </a:solidFill>
                <a:latin typeface="Tahoma"/>
                <a:cs typeface="Tahoma"/>
              </a:rPr>
              <a:t>o</a:t>
            </a:r>
            <a:r>
              <a:rPr sz="1200" b="1" spc="-7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200" b="1" spc="-90" dirty="0">
                <a:solidFill>
                  <a:srgbClr val="235981"/>
                </a:solidFill>
                <a:latin typeface="Tahoma"/>
                <a:cs typeface="Tahoma"/>
              </a:rPr>
              <a:t>Tarjeta</a:t>
            </a:r>
            <a:r>
              <a:rPr sz="1200" b="1" spc="-7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200" b="1" spc="-65" dirty="0">
                <a:solidFill>
                  <a:srgbClr val="235981"/>
                </a:solidFill>
                <a:latin typeface="Tahoma"/>
                <a:cs typeface="Tahoma"/>
              </a:rPr>
              <a:t>de</a:t>
            </a:r>
            <a:r>
              <a:rPr sz="1200" b="1" spc="-7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200" b="1" spc="-10" dirty="0">
                <a:solidFill>
                  <a:srgbClr val="235981"/>
                </a:solidFill>
                <a:latin typeface="Tahoma"/>
                <a:cs typeface="Tahoma"/>
              </a:rPr>
              <a:t>Turista.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981450" y="6383733"/>
            <a:ext cx="239395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spc="-65" dirty="0">
                <a:solidFill>
                  <a:srgbClr val="231F20"/>
                </a:solidFill>
                <a:latin typeface="Trebuchet MS"/>
                <a:cs typeface="Trebuchet MS"/>
              </a:rPr>
              <a:t>Viajes</a:t>
            </a:r>
            <a:r>
              <a:rPr sz="12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2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40" dirty="0">
                <a:solidFill>
                  <a:srgbClr val="231F20"/>
                </a:solidFill>
                <a:latin typeface="Trebuchet MS"/>
                <a:cs typeface="Trebuchet MS"/>
              </a:rPr>
              <a:t>negocios,</a:t>
            </a:r>
            <a:r>
              <a:rPr sz="12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Trebuchet MS"/>
                <a:cs typeface="Trebuchet MS"/>
              </a:rPr>
              <a:t>periodismo, </a:t>
            </a:r>
            <a:r>
              <a:rPr sz="1200" spc="-50" dirty="0">
                <a:solidFill>
                  <a:srgbClr val="231F20"/>
                </a:solidFill>
                <a:latin typeface="Trebuchet MS"/>
                <a:cs typeface="Trebuchet MS"/>
              </a:rPr>
              <a:t>estancias</a:t>
            </a:r>
            <a:r>
              <a:rPr sz="12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Trebuchet MS"/>
                <a:cs typeface="Trebuchet MS"/>
              </a:rPr>
              <a:t>prolongadas</a:t>
            </a:r>
            <a:r>
              <a:rPr sz="12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231F20"/>
                </a:solidFill>
                <a:latin typeface="Trebuchet MS"/>
                <a:cs typeface="Trebuchet MS"/>
              </a:rPr>
              <a:t>o</a:t>
            </a:r>
            <a:r>
              <a:rPr sz="12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2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Trebuchet MS"/>
                <a:cs typeface="Trebuchet MS"/>
              </a:rPr>
              <a:t>trabajo, </a:t>
            </a:r>
            <a:r>
              <a:rPr sz="1200" spc="-40" dirty="0">
                <a:solidFill>
                  <a:srgbClr val="231F20"/>
                </a:solidFill>
                <a:latin typeface="Trebuchet MS"/>
                <a:cs typeface="Trebuchet MS"/>
              </a:rPr>
              <a:t>requieren</a:t>
            </a:r>
            <a:r>
              <a:rPr sz="1200" spc="-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2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b="1" spc="-80" dirty="0">
                <a:solidFill>
                  <a:srgbClr val="235981"/>
                </a:solidFill>
                <a:latin typeface="Tahoma"/>
                <a:cs typeface="Tahoma"/>
              </a:rPr>
              <a:t>visas</a:t>
            </a:r>
            <a:r>
              <a:rPr sz="1200" b="1" spc="-7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200" b="1" spc="-85" dirty="0">
                <a:solidFill>
                  <a:srgbClr val="235981"/>
                </a:solidFill>
                <a:latin typeface="Tahoma"/>
                <a:cs typeface="Tahoma"/>
              </a:rPr>
              <a:t>especiales</a:t>
            </a:r>
            <a:r>
              <a:rPr sz="1200" spc="-85" dirty="0">
                <a:solidFill>
                  <a:srgbClr val="231F20"/>
                </a:solidFill>
                <a:latin typeface="Trebuchet MS"/>
                <a:cs typeface="Trebuchet MS"/>
              </a:rPr>
              <a:t>,</a:t>
            </a:r>
            <a:r>
              <a:rPr sz="12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Trebuchet MS"/>
                <a:cs typeface="Trebuchet MS"/>
              </a:rPr>
              <a:t>por</a:t>
            </a:r>
            <a:r>
              <a:rPr sz="12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Trebuchet MS"/>
                <a:cs typeface="Trebuchet MS"/>
              </a:rPr>
              <a:t>lo </a:t>
            </a:r>
            <a:r>
              <a:rPr sz="1200" spc="-20" dirty="0">
                <a:solidFill>
                  <a:srgbClr val="231F20"/>
                </a:solidFill>
                <a:latin typeface="Trebuchet MS"/>
                <a:cs typeface="Trebuchet MS"/>
              </a:rPr>
              <a:t>que</a:t>
            </a:r>
            <a:r>
              <a:rPr sz="1200" spc="-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Trebuchet MS"/>
                <a:cs typeface="Trebuchet MS"/>
              </a:rPr>
              <a:t>debe</a:t>
            </a:r>
            <a:r>
              <a:rPr sz="12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40" dirty="0">
                <a:solidFill>
                  <a:srgbClr val="231F20"/>
                </a:solidFill>
                <a:latin typeface="Trebuchet MS"/>
                <a:cs typeface="Trebuchet MS"/>
              </a:rPr>
              <a:t>dirigirse</a:t>
            </a:r>
            <a:r>
              <a:rPr sz="1200" spc="-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50" dirty="0">
                <a:solidFill>
                  <a:srgbClr val="231F20"/>
                </a:solidFill>
                <a:latin typeface="Trebuchet MS"/>
                <a:cs typeface="Trebuchet MS"/>
              </a:rPr>
              <a:t>a</a:t>
            </a:r>
            <a:r>
              <a:rPr sz="12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30" dirty="0">
                <a:solidFill>
                  <a:srgbClr val="231F20"/>
                </a:solidFill>
                <a:latin typeface="Trebuchet MS"/>
                <a:cs typeface="Trebuchet MS"/>
              </a:rPr>
              <a:t>los</a:t>
            </a:r>
            <a:r>
              <a:rPr sz="1200" spc="-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Trebuchet MS"/>
                <a:cs typeface="Trebuchet MS"/>
              </a:rPr>
              <a:t>Consulados</a:t>
            </a:r>
            <a:r>
              <a:rPr sz="1200" spc="50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231F20"/>
                </a:solidFill>
                <a:latin typeface="Trebuchet MS"/>
                <a:cs typeface="Trebuchet MS"/>
              </a:rPr>
              <a:t>o</a:t>
            </a:r>
            <a:r>
              <a:rPr sz="12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45" dirty="0">
                <a:solidFill>
                  <a:srgbClr val="231F20"/>
                </a:solidFill>
                <a:latin typeface="Trebuchet MS"/>
                <a:cs typeface="Trebuchet MS"/>
              </a:rPr>
              <a:t>Embajadas</a:t>
            </a:r>
            <a:r>
              <a:rPr sz="12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Trebuchet MS"/>
                <a:cs typeface="Trebuchet MS"/>
              </a:rPr>
              <a:t>Cubanas.</a:t>
            </a:r>
            <a:endParaRPr sz="1200">
              <a:latin typeface="Trebuchet MS"/>
              <a:cs typeface="Trebuchet MS"/>
            </a:endParaRPr>
          </a:p>
        </p:txBody>
      </p:sp>
      <p:pic>
        <p:nvPicPr>
          <p:cNvPr id="46" name="object 46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4033613" y="438688"/>
            <a:ext cx="1591663" cy="1127204"/>
          </a:xfrm>
          <a:prstGeom prst="rect">
            <a:avLst/>
          </a:prstGeom>
        </p:spPr>
      </p:pic>
      <p:sp>
        <p:nvSpPr>
          <p:cNvPr id="47" name="object 47"/>
          <p:cNvSpPr txBox="1"/>
          <p:nvPr/>
        </p:nvSpPr>
        <p:spPr>
          <a:xfrm>
            <a:off x="3981450" y="3599538"/>
            <a:ext cx="233743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231F20"/>
                </a:solidFill>
                <a:latin typeface="Trebuchet MS"/>
                <a:cs typeface="Trebuchet MS"/>
              </a:rPr>
              <a:t>Las</a:t>
            </a:r>
            <a:r>
              <a:rPr sz="12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b="1" spc="-90" dirty="0">
                <a:solidFill>
                  <a:srgbClr val="235981"/>
                </a:solidFill>
                <a:latin typeface="Tahoma"/>
                <a:cs typeface="Tahoma"/>
              </a:rPr>
              <a:t>Tarjetas</a:t>
            </a:r>
            <a:r>
              <a:rPr sz="1200" b="1" spc="-5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200" b="1" spc="-65" dirty="0">
                <a:solidFill>
                  <a:srgbClr val="235981"/>
                </a:solidFill>
                <a:latin typeface="Tahoma"/>
                <a:cs typeface="Tahoma"/>
              </a:rPr>
              <a:t>de</a:t>
            </a:r>
            <a:r>
              <a:rPr sz="1200" b="1" spc="-6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200" b="1" spc="-80" dirty="0">
                <a:solidFill>
                  <a:srgbClr val="235981"/>
                </a:solidFill>
                <a:latin typeface="Tahoma"/>
                <a:cs typeface="Tahoma"/>
              </a:rPr>
              <a:t>Turista</a:t>
            </a:r>
            <a:r>
              <a:rPr sz="1200" b="1" spc="-4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Trebuchet MS"/>
                <a:cs typeface="Trebuchet MS"/>
              </a:rPr>
              <a:t>pueden </a:t>
            </a:r>
            <a:r>
              <a:rPr sz="1200" spc="-55" dirty="0">
                <a:solidFill>
                  <a:srgbClr val="231F20"/>
                </a:solidFill>
                <a:latin typeface="Trebuchet MS"/>
                <a:cs typeface="Trebuchet MS"/>
              </a:rPr>
              <a:t>solicitarse</a:t>
            </a:r>
            <a:r>
              <a:rPr sz="12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50" dirty="0">
                <a:solidFill>
                  <a:srgbClr val="231F20"/>
                </a:solidFill>
                <a:latin typeface="Trebuchet MS"/>
                <a:cs typeface="Trebuchet MS"/>
              </a:rPr>
              <a:t>ante</a:t>
            </a:r>
            <a:r>
              <a:rPr sz="12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50" dirty="0">
                <a:solidFill>
                  <a:srgbClr val="231F20"/>
                </a:solidFill>
                <a:latin typeface="Trebuchet MS"/>
                <a:cs typeface="Trebuchet MS"/>
              </a:rPr>
              <a:t>las</a:t>
            </a:r>
            <a:r>
              <a:rPr sz="12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Trebuchet MS"/>
                <a:cs typeface="Trebuchet MS"/>
              </a:rPr>
              <a:t>representaciones </a:t>
            </a:r>
            <a:r>
              <a:rPr sz="1200" spc="-40" dirty="0">
                <a:solidFill>
                  <a:srgbClr val="231F20"/>
                </a:solidFill>
                <a:latin typeface="Trebuchet MS"/>
                <a:cs typeface="Trebuchet MS"/>
              </a:rPr>
              <a:t>consulares</a:t>
            </a:r>
            <a:r>
              <a:rPr sz="1200" spc="-50" dirty="0">
                <a:solidFill>
                  <a:srgbClr val="231F20"/>
                </a:solidFill>
                <a:latin typeface="Trebuchet MS"/>
                <a:cs typeface="Trebuchet MS"/>
              </a:rPr>
              <a:t> cubanas. </a:t>
            </a:r>
            <a:r>
              <a:rPr sz="1200" spc="-65" dirty="0">
                <a:solidFill>
                  <a:srgbClr val="231F20"/>
                </a:solidFill>
                <a:latin typeface="Trebuchet MS"/>
                <a:cs typeface="Trebuchet MS"/>
              </a:rPr>
              <a:t>También,</a:t>
            </a:r>
            <a:r>
              <a:rPr sz="1200" spc="-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Trebuchet MS"/>
                <a:cs typeface="Trebuchet MS"/>
              </a:rPr>
              <a:t>en</a:t>
            </a:r>
            <a:r>
              <a:rPr sz="1200" spc="-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Trebuchet MS"/>
                <a:cs typeface="Trebuchet MS"/>
              </a:rPr>
              <a:t>las </a:t>
            </a:r>
            <a:r>
              <a:rPr sz="1200" spc="-35" dirty="0">
                <a:solidFill>
                  <a:srgbClr val="231F20"/>
                </a:solidFill>
                <a:latin typeface="Trebuchet MS"/>
                <a:cs typeface="Trebuchet MS"/>
              </a:rPr>
              <a:t>agencias</a:t>
            </a:r>
            <a:r>
              <a:rPr sz="12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200" spc="-65" dirty="0">
                <a:solidFill>
                  <a:srgbClr val="231F20"/>
                </a:solidFill>
                <a:latin typeface="Trebuchet MS"/>
                <a:cs typeface="Trebuchet MS"/>
              </a:rPr>
              <a:t> viajes </a:t>
            </a:r>
            <a:r>
              <a:rPr sz="1200" spc="-30" dirty="0">
                <a:solidFill>
                  <a:srgbClr val="231F20"/>
                </a:solidFill>
                <a:latin typeface="Trebuchet MS"/>
                <a:cs typeface="Trebuchet MS"/>
              </a:rPr>
              <a:t>y</a:t>
            </a:r>
            <a:r>
              <a:rPr sz="12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45" dirty="0">
                <a:solidFill>
                  <a:srgbClr val="231F20"/>
                </a:solidFill>
                <a:latin typeface="Trebuchet MS"/>
                <a:cs typeface="Trebuchet MS"/>
              </a:rPr>
              <a:t>líneas</a:t>
            </a:r>
            <a:r>
              <a:rPr sz="12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Trebuchet MS"/>
                <a:cs typeface="Trebuchet MS"/>
              </a:rPr>
              <a:t>aéreas.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981375" y="4513938"/>
            <a:ext cx="2480945" cy="1232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i="1" spc="-25" dirty="0">
                <a:solidFill>
                  <a:srgbClr val="231F20"/>
                </a:solidFill>
                <a:latin typeface="Trebuchet MS"/>
                <a:cs typeface="Trebuchet MS"/>
              </a:rPr>
              <a:t>Son</a:t>
            </a:r>
            <a:r>
              <a:rPr sz="1200" i="1" spc="-114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i="1" spc="-8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200" i="1" spc="-114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i="1" spc="-45" dirty="0">
                <a:solidFill>
                  <a:srgbClr val="231F20"/>
                </a:solidFill>
                <a:latin typeface="Trebuchet MS"/>
                <a:cs typeface="Trebuchet MS"/>
              </a:rPr>
              <a:t>dos</a:t>
            </a:r>
            <a:r>
              <a:rPr sz="1200" i="1" spc="-114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i="1" spc="-10" dirty="0">
                <a:solidFill>
                  <a:srgbClr val="231F20"/>
                </a:solidFill>
                <a:latin typeface="Trebuchet MS"/>
                <a:cs typeface="Trebuchet MS"/>
              </a:rPr>
              <a:t>tipos:</a:t>
            </a:r>
            <a:endParaRPr sz="1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705"/>
              </a:spcBef>
            </a:pP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300" b="1" spc="-105" dirty="0">
                <a:solidFill>
                  <a:srgbClr val="235981"/>
                </a:solidFill>
                <a:latin typeface="Tahoma"/>
                <a:cs typeface="Tahoma"/>
              </a:rPr>
              <a:t>Para</a:t>
            </a:r>
            <a:r>
              <a:rPr sz="1300" b="1" spc="-7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300" b="1" spc="-90" dirty="0">
                <a:solidFill>
                  <a:srgbClr val="235981"/>
                </a:solidFill>
                <a:latin typeface="Tahoma"/>
                <a:cs typeface="Tahoma"/>
              </a:rPr>
              <a:t>turistas</a:t>
            </a:r>
            <a:r>
              <a:rPr sz="1300" b="1" spc="-7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300" b="1" spc="-10" dirty="0">
                <a:solidFill>
                  <a:srgbClr val="235981"/>
                </a:solidFill>
                <a:latin typeface="Tahoma"/>
                <a:cs typeface="Tahoma"/>
              </a:rPr>
              <a:t>individuales.</a:t>
            </a:r>
            <a:endParaRPr sz="13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270"/>
              </a:spcBef>
            </a:pPr>
            <a:endParaRPr sz="13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300" b="1" spc="-105" dirty="0">
                <a:solidFill>
                  <a:srgbClr val="235981"/>
                </a:solidFill>
                <a:latin typeface="Tahoma"/>
                <a:cs typeface="Tahoma"/>
              </a:rPr>
              <a:t>Para</a:t>
            </a:r>
            <a:r>
              <a:rPr sz="1300" b="1" spc="-9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300" b="1" spc="-90" dirty="0">
                <a:solidFill>
                  <a:srgbClr val="235981"/>
                </a:solidFill>
                <a:latin typeface="Tahoma"/>
                <a:cs typeface="Tahoma"/>
              </a:rPr>
              <a:t>turistas</a:t>
            </a:r>
            <a:r>
              <a:rPr sz="1300" b="1" spc="-9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300" b="1" spc="-80" dirty="0">
                <a:solidFill>
                  <a:srgbClr val="235981"/>
                </a:solidFill>
                <a:latin typeface="Tahoma"/>
                <a:cs typeface="Tahoma"/>
              </a:rPr>
              <a:t>que</a:t>
            </a:r>
            <a:r>
              <a:rPr sz="1300" b="1" spc="-9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300" b="1" spc="-80" dirty="0">
                <a:solidFill>
                  <a:srgbClr val="235981"/>
                </a:solidFill>
                <a:latin typeface="Tahoma"/>
                <a:cs typeface="Tahoma"/>
              </a:rPr>
              <a:t>viajen</a:t>
            </a:r>
            <a:r>
              <a:rPr sz="1300" b="1" spc="-95" dirty="0">
                <a:solidFill>
                  <a:srgbClr val="235981"/>
                </a:solidFill>
                <a:latin typeface="Tahoma"/>
                <a:cs typeface="Tahoma"/>
              </a:rPr>
              <a:t> en</a:t>
            </a:r>
            <a:r>
              <a:rPr sz="1300" b="1" spc="-9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300" b="1" spc="-40" dirty="0">
                <a:solidFill>
                  <a:srgbClr val="235981"/>
                </a:solidFill>
                <a:latin typeface="Tahoma"/>
                <a:cs typeface="Tahoma"/>
              </a:rPr>
              <a:t>grupo.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986764" y="1647012"/>
            <a:ext cx="22866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spc="-35" dirty="0">
                <a:solidFill>
                  <a:srgbClr val="231F20"/>
                </a:solidFill>
                <a:latin typeface="Trebuchet MS"/>
                <a:cs typeface="Trebuchet MS"/>
              </a:rPr>
              <a:t>Se</a:t>
            </a:r>
            <a:r>
              <a:rPr sz="1200" spc="-11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b="1" spc="-85" dirty="0">
                <a:solidFill>
                  <a:srgbClr val="235981"/>
                </a:solidFill>
                <a:latin typeface="Tahoma"/>
                <a:cs typeface="Tahoma"/>
              </a:rPr>
              <a:t>exceptúan</a:t>
            </a:r>
            <a:r>
              <a:rPr sz="1200" b="1" spc="-7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200" spc="-40" dirty="0">
                <a:solidFill>
                  <a:srgbClr val="231F20"/>
                </a:solidFill>
                <a:latin typeface="Trebuchet MS"/>
                <a:cs typeface="Trebuchet MS"/>
              </a:rPr>
              <a:t>los</a:t>
            </a:r>
            <a:r>
              <a:rPr sz="1200" spc="-10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45" dirty="0">
                <a:solidFill>
                  <a:srgbClr val="231F20"/>
                </a:solidFill>
                <a:latin typeface="Trebuchet MS"/>
                <a:cs typeface="Trebuchet MS"/>
              </a:rPr>
              <a:t>países</a:t>
            </a:r>
            <a:r>
              <a:rPr sz="1200" spc="-11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30" dirty="0">
                <a:solidFill>
                  <a:srgbClr val="231F20"/>
                </a:solidFill>
                <a:latin typeface="Trebuchet MS"/>
                <a:cs typeface="Trebuchet MS"/>
              </a:rPr>
              <a:t>con</a:t>
            </a:r>
            <a:r>
              <a:rPr sz="1200" spc="-10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40" dirty="0">
                <a:solidFill>
                  <a:srgbClr val="231F20"/>
                </a:solidFill>
                <a:latin typeface="Trebuchet MS"/>
                <a:cs typeface="Trebuchet MS"/>
              </a:rPr>
              <a:t>los</a:t>
            </a:r>
            <a:r>
              <a:rPr sz="1200" spc="-10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Trebuchet MS"/>
                <a:cs typeface="Trebuchet MS"/>
              </a:rPr>
              <a:t>que </a:t>
            </a:r>
            <a:r>
              <a:rPr sz="1200" spc="-30" dirty="0">
                <a:solidFill>
                  <a:srgbClr val="231F20"/>
                </a:solidFill>
                <a:latin typeface="Trebuchet MS"/>
                <a:cs typeface="Trebuchet MS"/>
              </a:rPr>
              <a:t>Cuba</a:t>
            </a:r>
            <a:r>
              <a:rPr sz="120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50" dirty="0">
                <a:solidFill>
                  <a:srgbClr val="231F20"/>
                </a:solidFill>
                <a:latin typeface="Trebuchet MS"/>
                <a:cs typeface="Trebuchet MS"/>
              </a:rPr>
              <a:t>mantiene</a:t>
            </a:r>
            <a:r>
              <a:rPr sz="120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40" dirty="0">
                <a:solidFill>
                  <a:srgbClr val="231F20"/>
                </a:solidFill>
                <a:latin typeface="Trebuchet MS"/>
                <a:cs typeface="Trebuchet MS"/>
              </a:rPr>
              <a:t>convenios</a:t>
            </a:r>
            <a:r>
              <a:rPr sz="120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35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20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Trebuchet MS"/>
                <a:cs typeface="Trebuchet MS"/>
              </a:rPr>
              <a:t>libre visado.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25723" y="2884285"/>
            <a:ext cx="2522855" cy="3536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3200"/>
              </a:lnSpc>
              <a:spcBef>
                <a:spcPts val="80"/>
              </a:spcBef>
            </a:pP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DIIE</a:t>
            </a:r>
            <a:r>
              <a:rPr sz="1050" spc="-3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35" dirty="0">
                <a:solidFill>
                  <a:srgbClr val="231F20"/>
                </a:solidFill>
                <a:latin typeface="Trebuchet MS"/>
                <a:cs typeface="Trebuchet MS"/>
              </a:rPr>
              <a:t>Dirección</a:t>
            </a:r>
            <a:r>
              <a:rPr sz="1050" spc="-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050" spc="-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0" dirty="0">
                <a:solidFill>
                  <a:srgbClr val="231F20"/>
                </a:solidFill>
                <a:latin typeface="Trebuchet MS"/>
                <a:cs typeface="Trebuchet MS"/>
              </a:rPr>
              <a:t>Identificación,</a:t>
            </a:r>
            <a:r>
              <a:rPr sz="1050" spc="-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10" dirty="0">
                <a:solidFill>
                  <a:srgbClr val="231F20"/>
                </a:solidFill>
                <a:latin typeface="Trebuchet MS"/>
                <a:cs typeface="Trebuchet MS"/>
              </a:rPr>
              <a:t>Inmigración 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y</a:t>
            </a:r>
            <a:r>
              <a:rPr sz="105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5" dirty="0">
                <a:solidFill>
                  <a:srgbClr val="231F20"/>
                </a:solidFill>
                <a:latin typeface="Trebuchet MS"/>
                <a:cs typeface="Trebuchet MS"/>
              </a:rPr>
              <a:t>Extranjería</a:t>
            </a:r>
            <a:r>
              <a:rPr sz="105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175" dirty="0">
                <a:solidFill>
                  <a:srgbClr val="231F20"/>
                </a:solidFill>
                <a:latin typeface="Trebuchet MS"/>
                <a:cs typeface="Trebuchet MS"/>
              </a:rPr>
              <a:t>:</a:t>
            </a:r>
            <a:r>
              <a:rPr sz="105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5" dirty="0">
                <a:solidFill>
                  <a:srgbClr val="231F20"/>
                </a:solidFill>
                <a:latin typeface="Trebuchet MS"/>
                <a:cs typeface="Trebuchet MS"/>
              </a:rPr>
              <a:t>https://diie.minint.gob.cu/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25983" y="3491185"/>
            <a:ext cx="1998345" cy="88900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199390">
              <a:lnSpc>
                <a:spcPts val="2200"/>
              </a:lnSpc>
              <a:spcBef>
                <a:spcPts val="340"/>
              </a:spcBef>
            </a:pPr>
            <a:r>
              <a:rPr sz="2000" b="1" spc="-180" dirty="0">
                <a:solidFill>
                  <a:srgbClr val="235981"/>
                </a:solidFill>
                <a:latin typeface="Tahoma"/>
                <a:cs typeface="Tahoma"/>
              </a:rPr>
              <a:t>REGULACIONES </a:t>
            </a:r>
            <a:r>
              <a:rPr sz="2000" b="1" spc="-130" dirty="0">
                <a:solidFill>
                  <a:srgbClr val="235981"/>
                </a:solidFill>
                <a:latin typeface="Tahoma"/>
                <a:cs typeface="Tahoma"/>
              </a:rPr>
              <a:t>MIGRATORIAS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ts val="2160"/>
              </a:lnSpc>
            </a:pPr>
            <a:r>
              <a:rPr sz="2000" spc="-85" dirty="0">
                <a:solidFill>
                  <a:srgbClr val="235981"/>
                </a:solidFill>
                <a:latin typeface="Trebuchet MS"/>
                <a:cs typeface="Trebuchet MS"/>
              </a:rPr>
              <a:t>para</a:t>
            </a:r>
            <a:r>
              <a:rPr sz="2000" spc="-155" dirty="0">
                <a:solidFill>
                  <a:srgbClr val="235981"/>
                </a:solidFill>
                <a:latin typeface="Trebuchet MS"/>
                <a:cs typeface="Trebuchet MS"/>
              </a:rPr>
              <a:t> </a:t>
            </a:r>
            <a:r>
              <a:rPr sz="2000" spc="-120" dirty="0">
                <a:solidFill>
                  <a:srgbClr val="235981"/>
                </a:solidFill>
                <a:latin typeface="Trebuchet MS"/>
                <a:cs typeface="Trebuchet MS"/>
              </a:rPr>
              <a:t>viajar</a:t>
            </a:r>
            <a:r>
              <a:rPr sz="2000" spc="-150" dirty="0">
                <a:solidFill>
                  <a:srgbClr val="235981"/>
                </a:solidFill>
                <a:latin typeface="Trebuchet MS"/>
                <a:cs typeface="Trebuchet MS"/>
              </a:rPr>
              <a:t> </a:t>
            </a:r>
            <a:r>
              <a:rPr sz="2000" spc="-100" dirty="0">
                <a:solidFill>
                  <a:srgbClr val="235981"/>
                </a:solidFill>
                <a:latin typeface="Trebuchet MS"/>
                <a:cs typeface="Trebuchet MS"/>
              </a:rPr>
              <a:t>a</a:t>
            </a:r>
            <a:r>
              <a:rPr sz="2000" spc="-155" dirty="0">
                <a:solidFill>
                  <a:srgbClr val="235981"/>
                </a:solidFill>
                <a:latin typeface="Trebuchet MS"/>
                <a:cs typeface="Trebuchet MS"/>
              </a:rPr>
              <a:t> </a:t>
            </a:r>
            <a:r>
              <a:rPr sz="2000" b="1" spc="-125" dirty="0">
                <a:solidFill>
                  <a:srgbClr val="235981"/>
                </a:solidFill>
                <a:latin typeface="Tahoma"/>
                <a:cs typeface="Tahoma"/>
              </a:rPr>
              <a:t>Cuba: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160059" y="1321860"/>
            <a:ext cx="255778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15900">
              <a:lnSpc>
                <a:spcPct val="100000"/>
              </a:lnSpc>
              <a:spcBef>
                <a:spcPts val="100"/>
              </a:spcBef>
            </a:pPr>
            <a:r>
              <a:rPr sz="1200" spc="-35" dirty="0">
                <a:solidFill>
                  <a:srgbClr val="231F20"/>
                </a:solidFill>
                <a:latin typeface="Trebuchet MS"/>
                <a:cs typeface="Trebuchet MS"/>
              </a:rPr>
              <a:t>Los</a:t>
            </a:r>
            <a:r>
              <a:rPr sz="1200" spc="-10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65" dirty="0">
                <a:solidFill>
                  <a:srgbClr val="231F20"/>
                </a:solidFill>
                <a:latin typeface="Trebuchet MS"/>
                <a:cs typeface="Trebuchet MS"/>
              </a:rPr>
              <a:t>medicamentos,</a:t>
            </a:r>
            <a:r>
              <a:rPr sz="1200" spc="-10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55" dirty="0">
                <a:solidFill>
                  <a:srgbClr val="231F20"/>
                </a:solidFill>
                <a:latin typeface="Trebuchet MS"/>
                <a:cs typeface="Trebuchet MS"/>
              </a:rPr>
              <a:t>hasta</a:t>
            </a:r>
            <a:r>
              <a:rPr sz="1200" spc="-10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40" dirty="0">
                <a:solidFill>
                  <a:srgbClr val="231F20"/>
                </a:solidFill>
                <a:latin typeface="Trebuchet MS"/>
                <a:cs typeface="Trebuchet MS"/>
              </a:rPr>
              <a:t>los</a:t>
            </a:r>
            <a:r>
              <a:rPr sz="1200" spc="-10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Trebuchet MS"/>
                <a:cs typeface="Trebuchet MS"/>
              </a:rPr>
              <a:t>10</a:t>
            </a:r>
            <a:r>
              <a:rPr sz="1200" spc="-10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Trebuchet MS"/>
                <a:cs typeface="Trebuchet MS"/>
              </a:rPr>
              <a:t>kg</a:t>
            </a:r>
            <a:r>
              <a:rPr sz="1200" spc="50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35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200" spc="-11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65" dirty="0">
                <a:solidFill>
                  <a:srgbClr val="231F20"/>
                </a:solidFill>
                <a:latin typeface="Trebuchet MS"/>
                <a:cs typeface="Trebuchet MS"/>
              </a:rPr>
              <a:t>peso,</a:t>
            </a:r>
            <a:r>
              <a:rPr sz="1200" spc="-11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b="1" spc="-85" dirty="0">
                <a:solidFill>
                  <a:srgbClr val="235981"/>
                </a:solidFill>
                <a:latin typeface="Tahoma"/>
                <a:cs typeface="Tahoma"/>
              </a:rPr>
              <a:t>están</a:t>
            </a:r>
            <a:r>
              <a:rPr sz="1200" b="1" spc="-7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200" b="1" spc="-80" dirty="0">
                <a:solidFill>
                  <a:srgbClr val="235981"/>
                </a:solidFill>
                <a:latin typeface="Tahoma"/>
                <a:cs typeface="Tahoma"/>
              </a:rPr>
              <a:t>exentos</a:t>
            </a:r>
            <a:r>
              <a:rPr sz="1200" b="1" spc="-7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200" b="1" spc="-60" dirty="0">
                <a:solidFill>
                  <a:srgbClr val="235981"/>
                </a:solidFill>
                <a:latin typeface="Tahoma"/>
                <a:cs typeface="Tahoma"/>
              </a:rPr>
              <a:t>del</a:t>
            </a:r>
            <a:r>
              <a:rPr sz="1200" b="1" spc="-7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200" b="1" spc="-60" dirty="0">
                <a:solidFill>
                  <a:srgbClr val="235981"/>
                </a:solidFill>
                <a:latin typeface="Tahoma"/>
                <a:cs typeface="Tahoma"/>
              </a:rPr>
              <a:t>pago</a:t>
            </a:r>
            <a:r>
              <a:rPr sz="1200" b="1" spc="-8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Trebuchet MS"/>
                <a:cs typeface="Trebuchet MS"/>
              </a:rPr>
              <a:t>de </a:t>
            </a:r>
            <a:r>
              <a:rPr sz="1200" spc="-40" dirty="0">
                <a:solidFill>
                  <a:srgbClr val="231F20"/>
                </a:solidFill>
                <a:latin typeface="Trebuchet MS"/>
                <a:cs typeface="Trebuchet MS"/>
              </a:rPr>
              <a:t>los</a:t>
            </a:r>
            <a:r>
              <a:rPr sz="1200" spc="-10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50" dirty="0">
                <a:solidFill>
                  <a:srgbClr val="231F20"/>
                </a:solidFill>
                <a:latin typeface="Trebuchet MS"/>
                <a:cs typeface="Trebuchet MS"/>
              </a:rPr>
              <a:t>derechos</a:t>
            </a:r>
            <a:r>
              <a:rPr sz="120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35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200" spc="-10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65" dirty="0">
                <a:solidFill>
                  <a:srgbClr val="231F20"/>
                </a:solidFill>
                <a:latin typeface="Trebuchet MS"/>
                <a:cs typeface="Trebuchet MS"/>
              </a:rPr>
              <a:t>aduana,</a:t>
            </a:r>
            <a:r>
              <a:rPr sz="120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55" dirty="0">
                <a:solidFill>
                  <a:srgbClr val="231F20"/>
                </a:solidFill>
                <a:latin typeface="Trebuchet MS"/>
                <a:cs typeface="Trebuchet MS"/>
              </a:rPr>
              <a:t>siempre</a:t>
            </a:r>
            <a:r>
              <a:rPr sz="120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Trebuchet MS"/>
                <a:cs typeface="Trebuchet MS"/>
              </a:rPr>
              <a:t>que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200" spc="-25" dirty="0">
                <a:solidFill>
                  <a:srgbClr val="231F20"/>
                </a:solidFill>
                <a:latin typeface="Trebuchet MS"/>
                <a:cs typeface="Trebuchet MS"/>
              </a:rPr>
              <a:t>vengan</a:t>
            </a:r>
            <a:r>
              <a:rPr sz="1200" spc="-10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45" dirty="0">
                <a:solidFill>
                  <a:srgbClr val="231F20"/>
                </a:solidFill>
                <a:latin typeface="Trebuchet MS"/>
                <a:cs typeface="Trebuchet MS"/>
              </a:rPr>
              <a:t>separados</a:t>
            </a:r>
            <a:r>
              <a:rPr sz="120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55" dirty="0">
                <a:solidFill>
                  <a:srgbClr val="231F20"/>
                </a:solidFill>
                <a:latin typeface="Trebuchet MS"/>
                <a:cs typeface="Trebuchet MS"/>
              </a:rPr>
              <a:t>del</a:t>
            </a:r>
            <a:r>
              <a:rPr sz="120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65" dirty="0">
                <a:solidFill>
                  <a:srgbClr val="231F20"/>
                </a:solidFill>
                <a:latin typeface="Trebuchet MS"/>
                <a:cs typeface="Trebuchet MS"/>
              </a:rPr>
              <a:t>resto</a:t>
            </a:r>
            <a:r>
              <a:rPr sz="120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55" dirty="0">
                <a:solidFill>
                  <a:srgbClr val="231F20"/>
                </a:solidFill>
                <a:latin typeface="Trebuchet MS"/>
                <a:cs typeface="Trebuchet MS"/>
              </a:rPr>
              <a:t>del</a:t>
            </a:r>
            <a:r>
              <a:rPr sz="1200" spc="-10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50" dirty="0">
                <a:solidFill>
                  <a:srgbClr val="231F20"/>
                </a:solidFill>
                <a:latin typeface="Trebuchet MS"/>
                <a:cs typeface="Trebuchet MS"/>
              </a:rPr>
              <a:t>equipaje.</a:t>
            </a:r>
            <a:endParaRPr sz="1200">
              <a:latin typeface="Trebuchet MS"/>
              <a:cs typeface="Trebuchet MS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149478" y="6610305"/>
            <a:ext cx="396240" cy="452755"/>
            <a:chOff x="149478" y="6610305"/>
            <a:chExt cx="396240" cy="452755"/>
          </a:xfrm>
        </p:grpSpPr>
        <p:sp>
          <p:nvSpPr>
            <p:cNvPr id="54" name="object 54"/>
            <p:cNvSpPr/>
            <p:nvPr/>
          </p:nvSpPr>
          <p:spPr>
            <a:xfrm>
              <a:off x="154831" y="6703039"/>
              <a:ext cx="337820" cy="354965"/>
            </a:xfrm>
            <a:custGeom>
              <a:avLst/>
              <a:gdLst/>
              <a:ahLst/>
              <a:cxnLst/>
              <a:rect l="l" t="t" r="r" b="b"/>
              <a:pathLst>
                <a:path w="337820" h="354965">
                  <a:moveTo>
                    <a:pt x="67811" y="0"/>
                  </a:moveTo>
                  <a:lnTo>
                    <a:pt x="13074" y="20218"/>
                  </a:lnTo>
                  <a:lnTo>
                    <a:pt x="6287" y="24413"/>
                  </a:lnTo>
                  <a:lnTo>
                    <a:pt x="1802" y="30668"/>
                  </a:lnTo>
                  <a:lnTo>
                    <a:pt x="0" y="38150"/>
                  </a:lnTo>
                  <a:lnTo>
                    <a:pt x="1263" y="46024"/>
                  </a:lnTo>
                  <a:lnTo>
                    <a:pt x="112211" y="341528"/>
                  </a:lnTo>
                  <a:lnTo>
                    <a:pt x="116421" y="348270"/>
                  </a:lnTo>
                  <a:lnTo>
                    <a:pt x="122672" y="352720"/>
                  </a:lnTo>
                  <a:lnTo>
                    <a:pt x="130138" y="354497"/>
                  </a:lnTo>
                  <a:lnTo>
                    <a:pt x="137992" y="353225"/>
                  </a:lnTo>
                  <a:lnTo>
                    <a:pt x="332390" y="280250"/>
                  </a:lnTo>
                  <a:lnTo>
                    <a:pt x="334156" y="279590"/>
                  </a:lnTo>
                  <a:lnTo>
                    <a:pt x="335769" y="278663"/>
                  </a:lnTo>
                  <a:lnTo>
                    <a:pt x="337191" y="277545"/>
                  </a:lnTo>
                </a:path>
              </a:pathLst>
            </a:custGeom>
            <a:ln w="10706">
              <a:solidFill>
                <a:srgbClr val="2359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222975" y="6629815"/>
              <a:ext cx="299085" cy="386715"/>
            </a:xfrm>
            <a:custGeom>
              <a:avLst/>
              <a:gdLst/>
              <a:ahLst/>
              <a:cxnLst/>
              <a:rect l="l" t="t" r="r" b="b"/>
              <a:pathLst>
                <a:path w="299084" h="386715">
                  <a:moveTo>
                    <a:pt x="220535" y="0"/>
                  </a:moveTo>
                  <a:lnTo>
                    <a:pt x="16192" y="36283"/>
                  </a:lnTo>
                  <a:lnTo>
                    <a:pt x="0" y="59613"/>
                  </a:lnTo>
                  <a:lnTo>
                    <a:pt x="56921" y="370078"/>
                  </a:lnTo>
                  <a:lnTo>
                    <a:pt x="59867" y="377456"/>
                  </a:lnTo>
                  <a:lnTo>
                    <a:pt x="65235" y="382941"/>
                  </a:lnTo>
                  <a:lnTo>
                    <a:pt x="72271" y="386013"/>
                  </a:lnTo>
                  <a:lnTo>
                    <a:pt x="80225" y="386156"/>
                  </a:lnTo>
                  <a:lnTo>
                    <a:pt x="284454" y="348716"/>
                  </a:lnTo>
                  <a:lnTo>
                    <a:pt x="291123" y="346050"/>
                  </a:lnTo>
                  <a:lnTo>
                    <a:pt x="296076" y="341206"/>
                  </a:lnTo>
                  <a:lnTo>
                    <a:pt x="298851" y="334859"/>
                  </a:lnTo>
                  <a:lnTo>
                    <a:pt x="298983" y="327685"/>
                  </a:lnTo>
                  <a:lnTo>
                    <a:pt x="241566" y="14528"/>
                  </a:lnTo>
                  <a:lnTo>
                    <a:pt x="238900" y="7858"/>
                  </a:lnTo>
                  <a:lnTo>
                    <a:pt x="234056" y="2901"/>
                  </a:lnTo>
                  <a:lnTo>
                    <a:pt x="227709" y="127"/>
                  </a:lnTo>
                  <a:lnTo>
                    <a:pt x="220535" y="0"/>
                  </a:lnTo>
                  <a:close/>
                </a:path>
              </a:pathLst>
            </a:custGeom>
            <a:ln w="10706">
              <a:solidFill>
                <a:srgbClr val="2359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298127" y="6610305"/>
              <a:ext cx="247650" cy="356870"/>
            </a:xfrm>
            <a:custGeom>
              <a:avLst/>
              <a:gdLst/>
              <a:ahLst/>
              <a:cxnLst/>
              <a:rect l="l" t="t" r="r" b="b"/>
              <a:pathLst>
                <a:path w="247650" h="356870">
                  <a:moveTo>
                    <a:pt x="21755" y="0"/>
                  </a:moveTo>
                  <a:lnTo>
                    <a:pt x="0" y="335559"/>
                  </a:lnTo>
                  <a:lnTo>
                    <a:pt x="1538" y="343362"/>
                  </a:lnTo>
                  <a:lnTo>
                    <a:pt x="5802" y="349746"/>
                  </a:lnTo>
                  <a:lnTo>
                    <a:pt x="12149" y="354067"/>
                  </a:lnTo>
                  <a:lnTo>
                    <a:pt x="19939" y="355676"/>
                  </a:lnTo>
                  <a:lnTo>
                    <a:pt x="227571" y="356666"/>
                  </a:lnTo>
                  <a:lnTo>
                    <a:pt x="234613" y="355282"/>
                  </a:lnTo>
                  <a:lnTo>
                    <a:pt x="240376" y="351437"/>
                  </a:lnTo>
                  <a:lnTo>
                    <a:pt x="244276" y="345711"/>
                  </a:lnTo>
                  <a:lnTo>
                    <a:pt x="245732" y="338683"/>
                  </a:lnTo>
                  <a:lnTo>
                    <a:pt x="247269" y="20307"/>
                  </a:lnTo>
                  <a:lnTo>
                    <a:pt x="245871" y="13270"/>
                  </a:lnTo>
                  <a:lnTo>
                    <a:pt x="242023" y="7507"/>
                  </a:lnTo>
                  <a:lnTo>
                    <a:pt x="236299" y="3603"/>
                  </a:lnTo>
                  <a:lnTo>
                    <a:pt x="229273" y="2146"/>
                  </a:lnTo>
                  <a:lnTo>
                    <a:pt x="21755" y="0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7" name="object 57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348737" y="6717227"/>
              <a:ext cx="143728" cy="143509"/>
            </a:xfrm>
            <a:prstGeom prst="rect">
              <a:avLst/>
            </a:prstGeom>
          </p:spPr>
        </p:pic>
        <p:sp>
          <p:nvSpPr>
            <p:cNvPr id="58" name="object 58"/>
            <p:cNvSpPr/>
            <p:nvPr/>
          </p:nvSpPr>
          <p:spPr>
            <a:xfrm>
              <a:off x="341642" y="6659791"/>
              <a:ext cx="159385" cy="280670"/>
            </a:xfrm>
            <a:custGeom>
              <a:avLst/>
              <a:gdLst/>
              <a:ahLst/>
              <a:cxnLst/>
              <a:rect l="l" t="t" r="r" b="b"/>
              <a:pathLst>
                <a:path w="159384" h="280670">
                  <a:moveTo>
                    <a:pt x="84937" y="266230"/>
                  </a:moveTo>
                  <a:lnTo>
                    <a:pt x="82753" y="264020"/>
                  </a:lnTo>
                  <a:lnTo>
                    <a:pt x="77317" y="263994"/>
                  </a:lnTo>
                  <a:lnTo>
                    <a:pt x="75120" y="266192"/>
                  </a:lnTo>
                  <a:lnTo>
                    <a:pt x="75095" y="271614"/>
                  </a:lnTo>
                  <a:lnTo>
                    <a:pt x="77266" y="273824"/>
                  </a:lnTo>
                  <a:lnTo>
                    <a:pt x="82702" y="273850"/>
                  </a:lnTo>
                  <a:lnTo>
                    <a:pt x="84912" y="271665"/>
                  </a:lnTo>
                  <a:lnTo>
                    <a:pt x="84924" y="268947"/>
                  </a:lnTo>
                  <a:lnTo>
                    <a:pt x="84937" y="266230"/>
                  </a:lnTo>
                  <a:close/>
                </a:path>
                <a:path w="159384" h="280670">
                  <a:moveTo>
                    <a:pt x="96177" y="270268"/>
                  </a:moveTo>
                  <a:lnTo>
                    <a:pt x="85928" y="270217"/>
                  </a:lnTo>
                  <a:lnTo>
                    <a:pt x="85344" y="272961"/>
                  </a:lnTo>
                  <a:lnTo>
                    <a:pt x="82905" y="275005"/>
                  </a:lnTo>
                  <a:lnTo>
                    <a:pt x="77063" y="274980"/>
                  </a:lnTo>
                  <a:lnTo>
                    <a:pt x="74625" y="272910"/>
                  </a:lnTo>
                  <a:lnTo>
                    <a:pt x="74079" y="270154"/>
                  </a:lnTo>
                  <a:lnTo>
                    <a:pt x="63817" y="270116"/>
                  </a:lnTo>
                  <a:lnTo>
                    <a:pt x="63779" y="280479"/>
                  </a:lnTo>
                  <a:lnTo>
                    <a:pt x="96139" y="280631"/>
                  </a:lnTo>
                  <a:lnTo>
                    <a:pt x="96164" y="275005"/>
                  </a:lnTo>
                  <a:lnTo>
                    <a:pt x="96177" y="270268"/>
                  </a:lnTo>
                  <a:close/>
                </a:path>
                <a:path w="159384" h="280670">
                  <a:moveTo>
                    <a:pt x="96240" y="258635"/>
                  </a:moveTo>
                  <a:lnTo>
                    <a:pt x="63881" y="258483"/>
                  </a:lnTo>
                  <a:lnTo>
                    <a:pt x="63830" y="268833"/>
                  </a:lnTo>
                  <a:lnTo>
                    <a:pt x="73939" y="268897"/>
                  </a:lnTo>
                  <a:lnTo>
                    <a:pt x="73952" y="265557"/>
                  </a:lnTo>
                  <a:lnTo>
                    <a:pt x="76682" y="262839"/>
                  </a:lnTo>
                  <a:lnTo>
                    <a:pt x="83388" y="262877"/>
                  </a:lnTo>
                  <a:lnTo>
                    <a:pt x="86042" y="265557"/>
                  </a:lnTo>
                  <a:lnTo>
                    <a:pt x="86080" y="268947"/>
                  </a:lnTo>
                  <a:lnTo>
                    <a:pt x="96189" y="268998"/>
                  </a:lnTo>
                  <a:lnTo>
                    <a:pt x="96215" y="262839"/>
                  </a:lnTo>
                  <a:lnTo>
                    <a:pt x="96240" y="258635"/>
                  </a:lnTo>
                  <a:close/>
                </a:path>
                <a:path w="159384" h="280670">
                  <a:moveTo>
                    <a:pt x="158800" y="1155"/>
                  </a:moveTo>
                  <a:lnTo>
                    <a:pt x="139" y="0"/>
                  </a:lnTo>
                  <a:lnTo>
                    <a:pt x="0" y="18796"/>
                  </a:lnTo>
                  <a:lnTo>
                    <a:pt x="158661" y="19951"/>
                  </a:lnTo>
                  <a:lnTo>
                    <a:pt x="158800" y="115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9" name="object 59"/>
          <p:cNvGrpSpPr/>
          <p:nvPr/>
        </p:nvGrpSpPr>
        <p:grpSpPr>
          <a:xfrm>
            <a:off x="3512416" y="6594114"/>
            <a:ext cx="369570" cy="560705"/>
            <a:chOff x="3512416" y="6594114"/>
            <a:chExt cx="369570" cy="560705"/>
          </a:xfrm>
        </p:grpSpPr>
        <p:sp>
          <p:nvSpPr>
            <p:cNvPr id="60" name="object 60"/>
            <p:cNvSpPr/>
            <p:nvPr/>
          </p:nvSpPr>
          <p:spPr>
            <a:xfrm>
              <a:off x="3512416" y="6594114"/>
              <a:ext cx="292100" cy="421005"/>
            </a:xfrm>
            <a:custGeom>
              <a:avLst/>
              <a:gdLst/>
              <a:ahLst/>
              <a:cxnLst/>
              <a:rect l="l" t="t" r="r" b="b"/>
              <a:pathLst>
                <a:path w="292100" h="421004">
                  <a:moveTo>
                    <a:pt x="25679" y="0"/>
                  </a:moveTo>
                  <a:lnTo>
                    <a:pt x="0" y="396290"/>
                  </a:lnTo>
                  <a:lnTo>
                    <a:pt x="1814" y="405495"/>
                  </a:lnTo>
                  <a:lnTo>
                    <a:pt x="6846" y="413032"/>
                  </a:lnTo>
                  <a:lnTo>
                    <a:pt x="14339" y="418136"/>
                  </a:lnTo>
                  <a:lnTo>
                    <a:pt x="23533" y="420039"/>
                  </a:lnTo>
                  <a:lnTo>
                    <a:pt x="188391" y="420827"/>
                  </a:lnTo>
                  <a:lnTo>
                    <a:pt x="177241" y="402780"/>
                  </a:lnTo>
                  <a:lnTo>
                    <a:pt x="177241" y="392950"/>
                  </a:lnTo>
                  <a:lnTo>
                    <a:pt x="177241" y="383120"/>
                  </a:lnTo>
                  <a:lnTo>
                    <a:pt x="188810" y="364731"/>
                  </a:lnTo>
                  <a:lnTo>
                    <a:pt x="189865" y="361505"/>
                  </a:lnTo>
                  <a:lnTo>
                    <a:pt x="191401" y="339788"/>
                  </a:lnTo>
                  <a:lnTo>
                    <a:pt x="202653" y="324332"/>
                  </a:lnTo>
                  <a:lnTo>
                    <a:pt x="222834" y="316191"/>
                  </a:lnTo>
                  <a:lnTo>
                    <a:pt x="225590" y="314198"/>
                  </a:lnTo>
                  <a:lnTo>
                    <a:pt x="239522" y="297472"/>
                  </a:lnTo>
                  <a:lnTo>
                    <a:pt x="257733" y="291579"/>
                  </a:lnTo>
                  <a:lnTo>
                    <a:pt x="278739" y="296799"/>
                  </a:lnTo>
                  <a:lnTo>
                    <a:pt x="282765" y="296799"/>
                  </a:lnTo>
                  <a:lnTo>
                    <a:pt x="290703" y="294830"/>
                  </a:lnTo>
                  <a:lnTo>
                    <a:pt x="291998" y="23977"/>
                  </a:lnTo>
                  <a:lnTo>
                    <a:pt x="290359" y="15664"/>
                  </a:lnTo>
                  <a:lnTo>
                    <a:pt x="285818" y="8863"/>
                  </a:lnTo>
                  <a:lnTo>
                    <a:pt x="279055" y="4259"/>
                  </a:lnTo>
                  <a:lnTo>
                    <a:pt x="270751" y="2540"/>
                  </a:lnTo>
                  <a:lnTo>
                    <a:pt x="25679" y="0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3563798" y="6652552"/>
              <a:ext cx="187960" cy="331470"/>
            </a:xfrm>
            <a:custGeom>
              <a:avLst/>
              <a:gdLst/>
              <a:ahLst/>
              <a:cxnLst/>
              <a:rect l="l" t="t" r="r" b="b"/>
              <a:pathLst>
                <a:path w="187960" h="331470">
                  <a:moveTo>
                    <a:pt x="30187" y="149110"/>
                  </a:moveTo>
                  <a:lnTo>
                    <a:pt x="30111" y="148678"/>
                  </a:lnTo>
                  <a:lnTo>
                    <a:pt x="30048" y="148488"/>
                  </a:lnTo>
                  <a:lnTo>
                    <a:pt x="29972" y="148297"/>
                  </a:lnTo>
                  <a:lnTo>
                    <a:pt x="29705" y="147942"/>
                  </a:lnTo>
                  <a:lnTo>
                    <a:pt x="29565" y="148082"/>
                  </a:lnTo>
                  <a:lnTo>
                    <a:pt x="29641" y="148412"/>
                  </a:lnTo>
                  <a:lnTo>
                    <a:pt x="29679" y="148755"/>
                  </a:lnTo>
                  <a:lnTo>
                    <a:pt x="29552" y="148907"/>
                  </a:lnTo>
                  <a:lnTo>
                    <a:pt x="29718" y="148818"/>
                  </a:lnTo>
                  <a:lnTo>
                    <a:pt x="29819" y="148945"/>
                  </a:lnTo>
                  <a:lnTo>
                    <a:pt x="30099" y="149250"/>
                  </a:lnTo>
                  <a:lnTo>
                    <a:pt x="30175" y="149123"/>
                  </a:lnTo>
                  <a:close/>
                </a:path>
                <a:path w="187960" h="331470">
                  <a:moveTo>
                    <a:pt x="32689" y="168744"/>
                  </a:moveTo>
                  <a:lnTo>
                    <a:pt x="32461" y="170014"/>
                  </a:lnTo>
                  <a:lnTo>
                    <a:pt x="32664" y="170014"/>
                  </a:lnTo>
                  <a:lnTo>
                    <a:pt x="32689" y="168744"/>
                  </a:lnTo>
                  <a:close/>
                </a:path>
                <a:path w="187960" h="331470">
                  <a:moveTo>
                    <a:pt x="34315" y="125564"/>
                  </a:moveTo>
                  <a:lnTo>
                    <a:pt x="34290" y="125882"/>
                  </a:lnTo>
                  <a:lnTo>
                    <a:pt x="34315" y="125564"/>
                  </a:lnTo>
                  <a:close/>
                </a:path>
                <a:path w="187960" h="331470">
                  <a:moveTo>
                    <a:pt x="34975" y="124574"/>
                  </a:moveTo>
                  <a:lnTo>
                    <a:pt x="34912" y="124244"/>
                  </a:lnTo>
                  <a:lnTo>
                    <a:pt x="34861" y="124510"/>
                  </a:lnTo>
                  <a:close/>
                </a:path>
                <a:path w="187960" h="331470">
                  <a:moveTo>
                    <a:pt x="40513" y="150964"/>
                  </a:moveTo>
                  <a:lnTo>
                    <a:pt x="40093" y="150964"/>
                  </a:lnTo>
                  <a:lnTo>
                    <a:pt x="40170" y="151765"/>
                  </a:lnTo>
                  <a:lnTo>
                    <a:pt x="40106" y="152006"/>
                  </a:lnTo>
                  <a:lnTo>
                    <a:pt x="40005" y="152184"/>
                  </a:lnTo>
                  <a:lnTo>
                    <a:pt x="39611" y="152654"/>
                  </a:lnTo>
                  <a:lnTo>
                    <a:pt x="39827" y="153200"/>
                  </a:lnTo>
                  <a:lnTo>
                    <a:pt x="39928" y="153771"/>
                  </a:lnTo>
                  <a:lnTo>
                    <a:pt x="40246" y="153733"/>
                  </a:lnTo>
                  <a:lnTo>
                    <a:pt x="40449" y="153327"/>
                  </a:lnTo>
                  <a:lnTo>
                    <a:pt x="40347" y="152323"/>
                  </a:lnTo>
                  <a:lnTo>
                    <a:pt x="40284" y="152184"/>
                  </a:lnTo>
                  <a:lnTo>
                    <a:pt x="40513" y="150964"/>
                  </a:lnTo>
                  <a:close/>
                </a:path>
                <a:path w="187960" h="331470">
                  <a:moveTo>
                    <a:pt x="44119" y="88734"/>
                  </a:moveTo>
                  <a:lnTo>
                    <a:pt x="43929" y="88734"/>
                  </a:lnTo>
                  <a:lnTo>
                    <a:pt x="43815" y="89001"/>
                  </a:lnTo>
                  <a:lnTo>
                    <a:pt x="44119" y="88734"/>
                  </a:lnTo>
                  <a:close/>
                </a:path>
                <a:path w="187960" h="331470">
                  <a:moveTo>
                    <a:pt x="44526" y="88519"/>
                  </a:moveTo>
                  <a:lnTo>
                    <a:pt x="44373" y="88607"/>
                  </a:lnTo>
                  <a:lnTo>
                    <a:pt x="44284" y="88734"/>
                  </a:lnTo>
                  <a:lnTo>
                    <a:pt x="44513" y="88684"/>
                  </a:lnTo>
                  <a:lnTo>
                    <a:pt x="44526" y="88519"/>
                  </a:lnTo>
                  <a:close/>
                </a:path>
                <a:path w="187960" h="331470">
                  <a:moveTo>
                    <a:pt x="44767" y="141109"/>
                  </a:moveTo>
                  <a:lnTo>
                    <a:pt x="44348" y="142925"/>
                  </a:lnTo>
                  <a:lnTo>
                    <a:pt x="44767" y="141249"/>
                  </a:lnTo>
                  <a:lnTo>
                    <a:pt x="44767" y="141109"/>
                  </a:lnTo>
                  <a:close/>
                </a:path>
                <a:path w="187960" h="331470">
                  <a:moveTo>
                    <a:pt x="57886" y="217817"/>
                  </a:moveTo>
                  <a:lnTo>
                    <a:pt x="57785" y="217614"/>
                  </a:lnTo>
                  <a:lnTo>
                    <a:pt x="57632" y="217500"/>
                  </a:lnTo>
                  <a:lnTo>
                    <a:pt x="57886" y="217817"/>
                  </a:lnTo>
                  <a:close/>
                </a:path>
                <a:path w="187960" h="331470">
                  <a:moveTo>
                    <a:pt x="58331" y="218401"/>
                  </a:moveTo>
                  <a:lnTo>
                    <a:pt x="57924" y="217970"/>
                  </a:lnTo>
                  <a:lnTo>
                    <a:pt x="58204" y="218313"/>
                  </a:lnTo>
                  <a:lnTo>
                    <a:pt x="58331" y="218401"/>
                  </a:lnTo>
                  <a:close/>
                </a:path>
                <a:path w="187960" h="331470">
                  <a:moveTo>
                    <a:pt x="58572" y="110324"/>
                  </a:moveTo>
                  <a:lnTo>
                    <a:pt x="58470" y="110451"/>
                  </a:lnTo>
                  <a:lnTo>
                    <a:pt x="58572" y="110324"/>
                  </a:lnTo>
                  <a:close/>
                </a:path>
                <a:path w="187960" h="331470">
                  <a:moveTo>
                    <a:pt x="58623" y="218630"/>
                  </a:moveTo>
                  <a:lnTo>
                    <a:pt x="58534" y="218503"/>
                  </a:lnTo>
                  <a:lnTo>
                    <a:pt x="58623" y="218630"/>
                  </a:lnTo>
                  <a:close/>
                </a:path>
                <a:path w="187960" h="331470">
                  <a:moveTo>
                    <a:pt x="59563" y="220814"/>
                  </a:moveTo>
                  <a:lnTo>
                    <a:pt x="59321" y="219544"/>
                  </a:lnTo>
                  <a:lnTo>
                    <a:pt x="59105" y="219544"/>
                  </a:lnTo>
                  <a:lnTo>
                    <a:pt x="59563" y="220814"/>
                  </a:lnTo>
                  <a:close/>
                </a:path>
                <a:path w="187960" h="331470">
                  <a:moveTo>
                    <a:pt x="60286" y="107226"/>
                  </a:moveTo>
                  <a:lnTo>
                    <a:pt x="59232" y="107784"/>
                  </a:lnTo>
                  <a:lnTo>
                    <a:pt x="60071" y="107784"/>
                  </a:lnTo>
                  <a:lnTo>
                    <a:pt x="60286" y="107226"/>
                  </a:lnTo>
                  <a:close/>
                </a:path>
                <a:path w="187960" h="331470">
                  <a:moveTo>
                    <a:pt x="60540" y="171284"/>
                  </a:moveTo>
                  <a:lnTo>
                    <a:pt x="60236" y="171284"/>
                  </a:lnTo>
                  <a:lnTo>
                    <a:pt x="60350" y="172554"/>
                  </a:lnTo>
                  <a:lnTo>
                    <a:pt x="60540" y="171284"/>
                  </a:lnTo>
                  <a:close/>
                </a:path>
                <a:path w="187960" h="331470">
                  <a:moveTo>
                    <a:pt x="61315" y="170421"/>
                  </a:moveTo>
                  <a:lnTo>
                    <a:pt x="60540" y="171284"/>
                  </a:lnTo>
                  <a:lnTo>
                    <a:pt x="61188" y="171284"/>
                  </a:lnTo>
                  <a:lnTo>
                    <a:pt x="61315" y="170421"/>
                  </a:lnTo>
                  <a:close/>
                </a:path>
                <a:path w="187960" h="331470">
                  <a:moveTo>
                    <a:pt x="61455" y="214464"/>
                  </a:moveTo>
                  <a:lnTo>
                    <a:pt x="60794" y="213194"/>
                  </a:lnTo>
                  <a:lnTo>
                    <a:pt x="60883" y="214464"/>
                  </a:lnTo>
                  <a:lnTo>
                    <a:pt x="61455" y="214464"/>
                  </a:lnTo>
                  <a:close/>
                </a:path>
                <a:path w="187960" h="331470">
                  <a:moveTo>
                    <a:pt x="61595" y="106514"/>
                  </a:moveTo>
                  <a:lnTo>
                    <a:pt x="60553" y="106514"/>
                  </a:lnTo>
                  <a:lnTo>
                    <a:pt x="60286" y="107226"/>
                  </a:lnTo>
                  <a:lnTo>
                    <a:pt x="61595" y="106514"/>
                  </a:lnTo>
                  <a:close/>
                </a:path>
                <a:path w="187960" h="331470">
                  <a:moveTo>
                    <a:pt x="61887" y="88252"/>
                  </a:moveTo>
                  <a:lnTo>
                    <a:pt x="61658" y="88734"/>
                  </a:lnTo>
                  <a:lnTo>
                    <a:pt x="61874" y="88734"/>
                  </a:lnTo>
                  <a:lnTo>
                    <a:pt x="61887" y="88252"/>
                  </a:lnTo>
                  <a:close/>
                </a:path>
                <a:path w="187960" h="331470">
                  <a:moveTo>
                    <a:pt x="62306" y="109054"/>
                  </a:moveTo>
                  <a:lnTo>
                    <a:pt x="60883" y="110324"/>
                  </a:lnTo>
                  <a:lnTo>
                    <a:pt x="61785" y="110324"/>
                  </a:lnTo>
                  <a:lnTo>
                    <a:pt x="62230" y="110324"/>
                  </a:lnTo>
                  <a:lnTo>
                    <a:pt x="62306" y="109054"/>
                  </a:lnTo>
                  <a:close/>
                </a:path>
                <a:path w="187960" h="331470">
                  <a:moveTo>
                    <a:pt x="63068" y="210654"/>
                  </a:moveTo>
                  <a:lnTo>
                    <a:pt x="62382" y="209384"/>
                  </a:lnTo>
                  <a:lnTo>
                    <a:pt x="61201" y="209384"/>
                  </a:lnTo>
                  <a:lnTo>
                    <a:pt x="61645" y="210654"/>
                  </a:lnTo>
                  <a:lnTo>
                    <a:pt x="63068" y="210654"/>
                  </a:lnTo>
                  <a:close/>
                </a:path>
                <a:path w="187960" h="331470">
                  <a:moveTo>
                    <a:pt x="63461" y="84797"/>
                  </a:moveTo>
                  <a:close/>
                </a:path>
                <a:path w="187960" h="331470">
                  <a:moveTo>
                    <a:pt x="63855" y="91274"/>
                  </a:moveTo>
                  <a:lnTo>
                    <a:pt x="63842" y="91567"/>
                  </a:lnTo>
                  <a:lnTo>
                    <a:pt x="63855" y="91274"/>
                  </a:lnTo>
                  <a:close/>
                </a:path>
                <a:path w="187960" h="331470">
                  <a:moveTo>
                    <a:pt x="63957" y="87058"/>
                  </a:moveTo>
                  <a:lnTo>
                    <a:pt x="63792" y="87147"/>
                  </a:lnTo>
                  <a:lnTo>
                    <a:pt x="63957" y="87058"/>
                  </a:lnTo>
                  <a:close/>
                </a:path>
                <a:path w="187960" h="331470">
                  <a:moveTo>
                    <a:pt x="64795" y="83972"/>
                  </a:moveTo>
                  <a:lnTo>
                    <a:pt x="64643" y="84010"/>
                  </a:lnTo>
                  <a:lnTo>
                    <a:pt x="64795" y="83972"/>
                  </a:lnTo>
                  <a:close/>
                </a:path>
                <a:path w="187960" h="331470">
                  <a:moveTo>
                    <a:pt x="65747" y="86499"/>
                  </a:moveTo>
                  <a:lnTo>
                    <a:pt x="65506" y="86614"/>
                  </a:lnTo>
                  <a:lnTo>
                    <a:pt x="65747" y="86499"/>
                  </a:lnTo>
                  <a:close/>
                </a:path>
                <a:path w="187960" h="331470">
                  <a:moveTo>
                    <a:pt x="65925" y="87464"/>
                  </a:moveTo>
                  <a:lnTo>
                    <a:pt x="64046" y="87464"/>
                  </a:lnTo>
                  <a:lnTo>
                    <a:pt x="64046" y="88734"/>
                  </a:lnTo>
                  <a:lnTo>
                    <a:pt x="65735" y="88734"/>
                  </a:lnTo>
                  <a:lnTo>
                    <a:pt x="65925" y="87464"/>
                  </a:lnTo>
                  <a:close/>
                </a:path>
                <a:path w="187960" h="331470">
                  <a:moveTo>
                    <a:pt x="66090" y="89522"/>
                  </a:moveTo>
                  <a:close/>
                </a:path>
                <a:path w="187960" h="331470">
                  <a:moveTo>
                    <a:pt x="66560" y="88734"/>
                  </a:moveTo>
                  <a:lnTo>
                    <a:pt x="66522" y="87998"/>
                  </a:lnTo>
                  <a:lnTo>
                    <a:pt x="66497" y="87464"/>
                  </a:lnTo>
                  <a:lnTo>
                    <a:pt x="66395" y="88138"/>
                  </a:lnTo>
                  <a:lnTo>
                    <a:pt x="66395" y="88734"/>
                  </a:lnTo>
                  <a:lnTo>
                    <a:pt x="66560" y="88734"/>
                  </a:lnTo>
                  <a:close/>
                </a:path>
                <a:path w="187960" h="331470">
                  <a:moveTo>
                    <a:pt x="66687" y="89992"/>
                  </a:moveTo>
                  <a:lnTo>
                    <a:pt x="66624" y="89712"/>
                  </a:lnTo>
                  <a:lnTo>
                    <a:pt x="66548" y="89560"/>
                  </a:lnTo>
                  <a:lnTo>
                    <a:pt x="66332" y="89535"/>
                  </a:lnTo>
                  <a:lnTo>
                    <a:pt x="66090" y="89522"/>
                  </a:lnTo>
                  <a:lnTo>
                    <a:pt x="66370" y="89560"/>
                  </a:lnTo>
                  <a:lnTo>
                    <a:pt x="66433" y="90004"/>
                  </a:lnTo>
                  <a:lnTo>
                    <a:pt x="66598" y="89992"/>
                  </a:lnTo>
                  <a:close/>
                </a:path>
                <a:path w="187960" h="331470">
                  <a:moveTo>
                    <a:pt x="67691" y="90004"/>
                  </a:moveTo>
                  <a:lnTo>
                    <a:pt x="67500" y="90004"/>
                  </a:lnTo>
                  <a:lnTo>
                    <a:pt x="66979" y="91274"/>
                  </a:lnTo>
                  <a:lnTo>
                    <a:pt x="67691" y="90004"/>
                  </a:lnTo>
                  <a:close/>
                </a:path>
                <a:path w="187960" h="331470">
                  <a:moveTo>
                    <a:pt x="68935" y="88646"/>
                  </a:moveTo>
                  <a:close/>
                </a:path>
                <a:path w="187960" h="331470">
                  <a:moveTo>
                    <a:pt x="69875" y="87464"/>
                  </a:moveTo>
                  <a:lnTo>
                    <a:pt x="69062" y="87464"/>
                  </a:lnTo>
                  <a:lnTo>
                    <a:pt x="68935" y="88646"/>
                  </a:lnTo>
                  <a:lnTo>
                    <a:pt x="69875" y="87464"/>
                  </a:lnTo>
                  <a:close/>
                </a:path>
                <a:path w="187960" h="331470">
                  <a:moveTo>
                    <a:pt x="70904" y="103974"/>
                  </a:moveTo>
                  <a:lnTo>
                    <a:pt x="69570" y="103974"/>
                  </a:lnTo>
                  <a:lnTo>
                    <a:pt x="69367" y="105244"/>
                  </a:lnTo>
                  <a:lnTo>
                    <a:pt x="70612" y="105244"/>
                  </a:lnTo>
                  <a:lnTo>
                    <a:pt x="70904" y="103974"/>
                  </a:lnTo>
                  <a:close/>
                </a:path>
                <a:path w="187960" h="331470">
                  <a:moveTo>
                    <a:pt x="71107" y="101219"/>
                  </a:moveTo>
                  <a:lnTo>
                    <a:pt x="71005" y="101028"/>
                  </a:lnTo>
                  <a:lnTo>
                    <a:pt x="70777" y="101168"/>
                  </a:lnTo>
                  <a:lnTo>
                    <a:pt x="70319" y="101346"/>
                  </a:lnTo>
                  <a:lnTo>
                    <a:pt x="70446" y="101485"/>
                  </a:lnTo>
                  <a:lnTo>
                    <a:pt x="70700" y="101219"/>
                  </a:lnTo>
                  <a:lnTo>
                    <a:pt x="71081" y="101244"/>
                  </a:lnTo>
                  <a:close/>
                </a:path>
                <a:path w="187960" h="331470">
                  <a:moveTo>
                    <a:pt x="71234" y="101079"/>
                  </a:moveTo>
                  <a:lnTo>
                    <a:pt x="71081" y="101168"/>
                  </a:lnTo>
                  <a:lnTo>
                    <a:pt x="71234" y="101079"/>
                  </a:lnTo>
                  <a:close/>
                </a:path>
                <a:path w="187960" h="331470">
                  <a:moveTo>
                    <a:pt x="71539" y="107734"/>
                  </a:moveTo>
                  <a:close/>
                </a:path>
                <a:path w="187960" h="331470">
                  <a:moveTo>
                    <a:pt x="71996" y="92011"/>
                  </a:moveTo>
                  <a:lnTo>
                    <a:pt x="71818" y="92024"/>
                  </a:lnTo>
                  <a:lnTo>
                    <a:pt x="71996" y="92011"/>
                  </a:lnTo>
                  <a:close/>
                </a:path>
                <a:path w="187960" h="331470">
                  <a:moveTo>
                    <a:pt x="72021" y="86194"/>
                  </a:moveTo>
                  <a:lnTo>
                    <a:pt x="71526" y="84924"/>
                  </a:lnTo>
                  <a:lnTo>
                    <a:pt x="71386" y="86194"/>
                  </a:lnTo>
                  <a:lnTo>
                    <a:pt x="72021" y="86194"/>
                  </a:lnTo>
                  <a:close/>
                </a:path>
                <a:path w="187960" h="331470">
                  <a:moveTo>
                    <a:pt x="73748" y="93814"/>
                  </a:moveTo>
                  <a:lnTo>
                    <a:pt x="73558" y="92544"/>
                  </a:lnTo>
                  <a:lnTo>
                    <a:pt x="73291" y="92544"/>
                  </a:lnTo>
                  <a:lnTo>
                    <a:pt x="73634" y="93814"/>
                  </a:lnTo>
                  <a:close/>
                </a:path>
                <a:path w="187960" h="331470">
                  <a:moveTo>
                    <a:pt x="73774" y="87464"/>
                  </a:moveTo>
                  <a:lnTo>
                    <a:pt x="73266" y="87464"/>
                  </a:lnTo>
                  <a:lnTo>
                    <a:pt x="73190" y="88734"/>
                  </a:lnTo>
                  <a:lnTo>
                    <a:pt x="73660" y="88734"/>
                  </a:lnTo>
                  <a:lnTo>
                    <a:pt x="73774" y="87464"/>
                  </a:lnTo>
                  <a:close/>
                </a:path>
                <a:path w="187960" h="331470">
                  <a:moveTo>
                    <a:pt x="73952" y="90004"/>
                  </a:moveTo>
                  <a:lnTo>
                    <a:pt x="73875" y="88734"/>
                  </a:lnTo>
                  <a:lnTo>
                    <a:pt x="73469" y="90004"/>
                  </a:lnTo>
                  <a:lnTo>
                    <a:pt x="73952" y="90004"/>
                  </a:lnTo>
                  <a:close/>
                </a:path>
                <a:path w="187960" h="331470">
                  <a:moveTo>
                    <a:pt x="74256" y="87464"/>
                  </a:moveTo>
                  <a:lnTo>
                    <a:pt x="74117" y="87464"/>
                  </a:lnTo>
                  <a:lnTo>
                    <a:pt x="73977" y="88734"/>
                  </a:lnTo>
                  <a:lnTo>
                    <a:pt x="74256" y="87464"/>
                  </a:lnTo>
                  <a:close/>
                </a:path>
                <a:path w="187960" h="331470">
                  <a:moveTo>
                    <a:pt x="74523" y="84924"/>
                  </a:moveTo>
                  <a:lnTo>
                    <a:pt x="74015" y="86194"/>
                  </a:lnTo>
                  <a:lnTo>
                    <a:pt x="74206" y="86194"/>
                  </a:lnTo>
                  <a:lnTo>
                    <a:pt x="74523" y="84924"/>
                  </a:lnTo>
                  <a:close/>
                </a:path>
                <a:path w="187960" h="331470">
                  <a:moveTo>
                    <a:pt x="74637" y="87985"/>
                  </a:moveTo>
                  <a:lnTo>
                    <a:pt x="74472" y="88011"/>
                  </a:lnTo>
                  <a:lnTo>
                    <a:pt x="74447" y="87464"/>
                  </a:lnTo>
                  <a:lnTo>
                    <a:pt x="74307" y="87464"/>
                  </a:lnTo>
                  <a:lnTo>
                    <a:pt x="74383" y="88734"/>
                  </a:lnTo>
                  <a:lnTo>
                    <a:pt x="74510" y="88734"/>
                  </a:lnTo>
                  <a:lnTo>
                    <a:pt x="74472" y="88023"/>
                  </a:lnTo>
                  <a:lnTo>
                    <a:pt x="74637" y="87985"/>
                  </a:lnTo>
                  <a:close/>
                </a:path>
                <a:path w="187960" h="331470">
                  <a:moveTo>
                    <a:pt x="74701" y="88734"/>
                  </a:moveTo>
                  <a:lnTo>
                    <a:pt x="74549" y="88734"/>
                  </a:lnTo>
                  <a:lnTo>
                    <a:pt x="74523" y="90004"/>
                  </a:lnTo>
                  <a:lnTo>
                    <a:pt x="74701" y="88734"/>
                  </a:lnTo>
                  <a:close/>
                </a:path>
                <a:path w="187960" h="331470">
                  <a:moveTo>
                    <a:pt x="76123" y="84924"/>
                  </a:moveTo>
                  <a:lnTo>
                    <a:pt x="75920" y="86194"/>
                  </a:lnTo>
                  <a:lnTo>
                    <a:pt x="76111" y="86194"/>
                  </a:lnTo>
                  <a:lnTo>
                    <a:pt x="76123" y="84924"/>
                  </a:lnTo>
                  <a:close/>
                </a:path>
                <a:path w="187960" h="331470">
                  <a:moveTo>
                    <a:pt x="77381" y="86194"/>
                  </a:moveTo>
                  <a:lnTo>
                    <a:pt x="77050" y="87464"/>
                  </a:lnTo>
                  <a:lnTo>
                    <a:pt x="77381" y="86194"/>
                  </a:lnTo>
                  <a:close/>
                </a:path>
                <a:path w="187960" h="331470">
                  <a:moveTo>
                    <a:pt x="100304" y="314413"/>
                  </a:moveTo>
                  <a:lnTo>
                    <a:pt x="97726" y="311810"/>
                  </a:lnTo>
                  <a:lnTo>
                    <a:pt x="91313" y="311772"/>
                  </a:lnTo>
                  <a:lnTo>
                    <a:pt x="88709" y="314363"/>
                  </a:lnTo>
                  <a:lnTo>
                    <a:pt x="88671" y="320763"/>
                  </a:lnTo>
                  <a:lnTo>
                    <a:pt x="91262" y="323380"/>
                  </a:lnTo>
                  <a:lnTo>
                    <a:pt x="97663" y="323405"/>
                  </a:lnTo>
                  <a:lnTo>
                    <a:pt x="100279" y="320827"/>
                  </a:lnTo>
                  <a:lnTo>
                    <a:pt x="100291" y="317614"/>
                  </a:lnTo>
                  <a:lnTo>
                    <a:pt x="100304" y="314413"/>
                  </a:lnTo>
                  <a:close/>
                </a:path>
                <a:path w="187960" h="331470">
                  <a:moveTo>
                    <a:pt x="102870" y="102095"/>
                  </a:moveTo>
                  <a:lnTo>
                    <a:pt x="102692" y="102133"/>
                  </a:lnTo>
                  <a:lnTo>
                    <a:pt x="102857" y="102108"/>
                  </a:lnTo>
                  <a:close/>
                </a:path>
                <a:path w="187960" h="331470">
                  <a:moveTo>
                    <a:pt x="107696" y="81330"/>
                  </a:moveTo>
                  <a:lnTo>
                    <a:pt x="107670" y="81203"/>
                  </a:lnTo>
                  <a:lnTo>
                    <a:pt x="107543" y="81330"/>
                  </a:lnTo>
                  <a:lnTo>
                    <a:pt x="107696" y="81330"/>
                  </a:lnTo>
                  <a:close/>
                </a:path>
                <a:path w="187960" h="331470">
                  <a:moveTo>
                    <a:pt x="113588" y="319176"/>
                  </a:moveTo>
                  <a:lnTo>
                    <a:pt x="101485" y="319112"/>
                  </a:lnTo>
                  <a:lnTo>
                    <a:pt x="100799" y="322351"/>
                  </a:lnTo>
                  <a:lnTo>
                    <a:pt x="97904" y="324764"/>
                  </a:lnTo>
                  <a:lnTo>
                    <a:pt x="91008" y="324739"/>
                  </a:lnTo>
                  <a:lnTo>
                    <a:pt x="88138" y="322287"/>
                  </a:lnTo>
                  <a:lnTo>
                    <a:pt x="87477" y="319049"/>
                  </a:lnTo>
                  <a:lnTo>
                    <a:pt x="75374" y="318985"/>
                  </a:lnTo>
                  <a:lnTo>
                    <a:pt x="75311" y="331228"/>
                  </a:lnTo>
                  <a:lnTo>
                    <a:pt x="113538" y="331419"/>
                  </a:lnTo>
                  <a:lnTo>
                    <a:pt x="113563" y="324764"/>
                  </a:lnTo>
                  <a:lnTo>
                    <a:pt x="113588" y="319176"/>
                  </a:lnTo>
                  <a:close/>
                </a:path>
                <a:path w="187960" h="331470">
                  <a:moveTo>
                    <a:pt x="113665" y="305435"/>
                  </a:moveTo>
                  <a:lnTo>
                    <a:pt x="75438" y="305244"/>
                  </a:lnTo>
                  <a:lnTo>
                    <a:pt x="75374" y="317500"/>
                  </a:lnTo>
                  <a:lnTo>
                    <a:pt x="87325" y="317563"/>
                  </a:lnTo>
                  <a:lnTo>
                    <a:pt x="87337" y="313588"/>
                  </a:lnTo>
                  <a:lnTo>
                    <a:pt x="90563" y="310400"/>
                  </a:lnTo>
                  <a:lnTo>
                    <a:pt x="98475" y="310438"/>
                  </a:lnTo>
                  <a:lnTo>
                    <a:pt x="101600" y="313588"/>
                  </a:lnTo>
                  <a:lnTo>
                    <a:pt x="101650" y="317627"/>
                  </a:lnTo>
                  <a:lnTo>
                    <a:pt x="113601" y="317677"/>
                  </a:lnTo>
                  <a:lnTo>
                    <a:pt x="113639" y="310400"/>
                  </a:lnTo>
                  <a:lnTo>
                    <a:pt x="113665" y="305435"/>
                  </a:lnTo>
                  <a:close/>
                </a:path>
                <a:path w="187960" h="331470">
                  <a:moveTo>
                    <a:pt x="114427" y="98894"/>
                  </a:moveTo>
                  <a:lnTo>
                    <a:pt x="114160" y="97624"/>
                  </a:lnTo>
                  <a:lnTo>
                    <a:pt x="113322" y="97624"/>
                  </a:lnTo>
                  <a:lnTo>
                    <a:pt x="113296" y="98894"/>
                  </a:lnTo>
                  <a:lnTo>
                    <a:pt x="113601" y="98894"/>
                  </a:lnTo>
                  <a:lnTo>
                    <a:pt x="113474" y="100164"/>
                  </a:lnTo>
                  <a:lnTo>
                    <a:pt x="114084" y="100164"/>
                  </a:lnTo>
                  <a:lnTo>
                    <a:pt x="114058" y="98894"/>
                  </a:lnTo>
                  <a:lnTo>
                    <a:pt x="114427" y="98894"/>
                  </a:lnTo>
                  <a:close/>
                </a:path>
                <a:path w="187960" h="331470">
                  <a:moveTo>
                    <a:pt x="115455" y="100164"/>
                  </a:moveTo>
                  <a:lnTo>
                    <a:pt x="114566" y="100164"/>
                  </a:lnTo>
                  <a:lnTo>
                    <a:pt x="114731" y="101434"/>
                  </a:lnTo>
                  <a:lnTo>
                    <a:pt x="115176" y="101434"/>
                  </a:lnTo>
                  <a:lnTo>
                    <a:pt x="115455" y="100164"/>
                  </a:lnTo>
                  <a:close/>
                </a:path>
                <a:path w="187960" h="331470">
                  <a:moveTo>
                    <a:pt x="120078" y="97624"/>
                  </a:moveTo>
                  <a:lnTo>
                    <a:pt x="119837" y="96354"/>
                  </a:lnTo>
                  <a:lnTo>
                    <a:pt x="118833" y="96354"/>
                  </a:lnTo>
                  <a:lnTo>
                    <a:pt x="118757" y="97624"/>
                  </a:lnTo>
                  <a:lnTo>
                    <a:pt x="118592" y="96354"/>
                  </a:lnTo>
                  <a:lnTo>
                    <a:pt x="118808" y="96354"/>
                  </a:lnTo>
                  <a:lnTo>
                    <a:pt x="118808" y="95084"/>
                  </a:lnTo>
                  <a:lnTo>
                    <a:pt x="117500" y="95084"/>
                  </a:lnTo>
                  <a:lnTo>
                    <a:pt x="117500" y="97624"/>
                  </a:lnTo>
                  <a:lnTo>
                    <a:pt x="117373" y="98894"/>
                  </a:lnTo>
                  <a:lnTo>
                    <a:pt x="117322" y="97624"/>
                  </a:lnTo>
                  <a:lnTo>
                    <a:pt x="117500" y="97624"/>
                  </a:lnTo>
                  <a:lnTo>
                    <a:pt x="117500" y="95084"/>
                  </a:lnTo>
                  <a:lnTo>
                    <a:pt x="117081" y="95084"/>
                  </a:lnTo>
                  <a:lnTo>
                    <a:pt x="116941" y="93814"/>
                  </a:lnTo>
                  <a:lnTo>
                    <a:pt x="116243" y="93814"/>
                  </a:lnTo>
                  <a:lnTo>
                    <a:pt x="115912" y="92544"/>
                  </a:lnTo>
                  <a:lnTo>
                    <a:pt x="116027" y="91274"/>
                  </a:lnTo>
                  <a:lnTo>
                    <a:pt x="116357" y="91274"/>
                  </a:lnTo>
                  <a:lnTo>
                    <a:pt x="115862" y="90004"/>
                  </a:lnTo>
                  <a:lnTo>
                    <a:pt x="114896" y="91274"/>
                  </a:lnTo>
                  <a:lnTo>
                    <a:pt x="115265" y="91274"/>
                  </a:lnTo>
                  <a:lnTo>
                    <a:pt x="115176" y="92544"/>
                  </a:lnTo>
                  <a:lnTo>
                    <a:pt x="114668" y="92544"/>
                  </a:lnTo>
                  <a:lnTo>
                    <a:pt x="114719" y="93814"/>
                  </a:lnTo>
                  <a:lnTo>
                    <a:pt x="115125" y="95084"/>
                  </a:lnTo>
                  <a:lnTo>
                    <a:pt x="116459" y="95084"/>
                  </a:lnTo>
                  <a:lnTo>
                    <a:pt x="116471" y="96354"/>
                  </a:lnTo>
                  <a:lnTo>
                    <a:pt x="116103" y="96354"/>
                  </a:lnTo>
                  <a:lnTo>
                    <a:pt x="116192" y="97624"/>
                  </a:lnTo>
                  <a:lnTo>
                    <a:pt x="116713" y="97624"/>
                  </a:lnTo>
                  <a:lnTo>
                    <a:pt x="116814" y="98894"/>
                  </a:lnTo>
                  <a:lnTo>
                    <a:pt x="115849" y="98894"/>
                  </a:lnTo>
                  <a:lnTo>
                    <a:pt x="115925" y="100164"/>
                  </a:lnTo>
                  <a:lnTo>
                    <a:pt x="116090" y="100164"/>
                  </a:lnTo>
                  <a:lnTo>
                    <a:pt x="116243" y="101434"/>
                  </a:lnTo>
                  <a:lnTo>
                    <a:pt x="117030" y="101434"/>
                  </a:lnTo>
                  <a:lnTo>
                    <a:pt x="117830" y="100164"/>
                  </a:lnTo>
                  <a:lnTo>
                    <a:pt x="119507" y="100164"/>
                  </a:lnTo>
                  <a:lnTo>
                    <a:pt x="119545" y="98894"/>
                  </a:lnTo>
                  <a:lnTo>
                    <a:pt x="118897" y="98894"/>
                  </a:lnTo>
                  <a:lnTo>
                    <a:pt x="118821" y="97624"/>
                  </a:lnTo>
                  <a:lnTo>
                    <a:pt x="120078" y="97624"/>
                  </a:lnTo>
                  <a:close/>
                </a:path>
                <a:path w="187960" h="331470">
                  <a:moveTo>
                    <a:pt x="120484" y="110324"/>
                  </a:moveTo>
                  <a:lnTo>
                    <a:pt x="120446" y="110515"/>
                  </a:lnTo>
                  <a:lnTo>
                    <a:pt x="120484" y="110324"/>
                  </a:lnTo>
                  <a:close/>
                </a:path>
                <a:path w="187960" h="331470">
                  <a:moveTo>
                    <a:pt x="120497" y="95084"/>
                  </a:moveTo>
                  <a:lnTo>
                    <a:pt x="120243" y="93814"/>
                  </a:lnTo>
                  <a:lnTo>
                    <a:pt x="119951" y="93814"/>
                  </a:lnTo>
                  <a:lnTo>
                    <a:pt x="119697" y="95084"/>
                  </a:lnTo>
                  <a:lnTo>
                    <a:pt x="120497" y="95084"/>
                  </a:lnTo>
                  <a:close/>
                </a:path>
                <a:path w="187960" h="331470">
                  <a:moveTo>
                    <a:pt x="121653" y="79844"/>
                  </a:moveTo>
                  <a:lnTo>
                    <a:pt x="121551" y="79311"/>
                  </a:lnTo>
                  <a:lnTo>
                    <a:pt x="121577" y="79844"/>
                  </a:lnTo>
                  <a:close/>
                </a:path>
                <a:path w="187960" h="331470">
                  <a:moveTo>
                    <a:pt x="124028" y="87464"/>
                  </a:moveTo>
                  <a:lnTo>
                    <a:pt x="123901" y="86194"/>
                  </a:lnTo>
                  <a:lnTo>
                    <a:pt x="123393" y="86194"/>
                  </a:lnTo>
                  <a:lnTo>
                    <a:pt x="123710" y="87464"/>
                  </a:lnTo>
                  <a:lnTo>
                    <a:pt x="124028" y="87464"/>
                  </a:lnTo>
                  <a:close/>
                </a:path>
                <a:path w="187960" h="331470">
                  <a:moveTo>
                    <a:pt x="125933" y="82854"/>
                  </a:moveTo>
                  <a:lnTo>
                    <a:pt x="125691" y="82410"/>
                  </a:lnTo>
                  <a:lnTo>
                    <a:pt x="125755" y="83654"/>
                  </a:lnTo>
                  <a:lnTo>
                    <a:pt x="125882" y="83654"/>
                  </a:lnTo>
                  <a:lnTo>
                    <a:pt x="125933" y="82854"/>
                  </a:lnTo>
                  <a:close/>
                </a:path>
                <a:path w="187960" h="331470">
                  <a:moveTo>
                    <a:pt x="126326" y="86194"/>
                  </a:moveTo>
                  <a:lnTo>
                    <a:pt x="125869" y="84924"/>
                  </a:lnTo>
                  <a:lnTo>
                    <a:pt x="124891" y="84924"/>
                  </a:lnTo>
                  <a:lnTo>
                    <a:pt x="125641" y="86194"/>
                  </a:lnTo>
                  <a:lnTo>
                    <a:pt x="126326" y="86194"/>
                  </a:lnTo>
                  <a:close/>
                </a:path>
                <a:path w="187960" h="331470">
                  <a:moveTo>
                    <a:pt x="126352" y="83604"/>
                  </a:moveTo>
                  <a:lnTo>
                    <a:pt x="125971" y="82384"/>
                  </a:lnTo>
                  <a:lnTo>
                    <a:pt x="125933" y="82854"/>
                  </a:lnTo>
                  <a:lnTo>
                    <a:pt x="126352" y="83604"/>
                  </a:lnTo>
                  <a:close/>
                </a:path>
                <a:path w="187960" h="331470">
                  <a:moveTo>
                    <a:pt x="126593" y="86194"/>
                  </a:moveTo>
                  <a:lnTo>
                    <a:pt x="126314" y="84924"/>
                  </a:lnTo>
                  <a:lnTo>
                    <a:pt x="126326" y="86194"/>
                  </a:lnTo>
                  <a:lnTo>
                    <a:pt x="126593" y="86194"/>
                  </a:lnTo>
                  <a:close/>
                </a:path>
                <a:path w="187960" h="331470">
                  <a:moveTo>
                    <a:pt x="126822" y="84924"/>
                  </a:moveTo>
                  <a:lnTo>
                    <a:pt x="126187" y="83654"/>
                  </a:lnTo>
                  <a:lnTo>
                    <a:pt x="126517" y="84924"/>
                  </a:lnTo>
                  <a:lnTo>
                    <a:pt x="126822" y="84924"/>
                  </a:lnTo>
                  <a:close/>
                </a:path>
                <a:path w="187960" h="331470">
                  <a:moveTo>
                    <a:pt x="129057" y="86194"/>
                  </a:moveTo>
                  <a:lnTo>
                    <a:pt x="128574" y="84924"/>
                  </a:lnTo>
                  <a:lnTo>
                    <a:pt x="127952" y="84924"/>
                  </a:lnTo>
                  <a:lnTo>
                    <a:pt x="128600" y="86194"/>
                  </a:lnTo>
                  <a:lnTo>
                    <a:pt x="129057" y="86194"/>
                  </a:lnTo>
                  <a:close/>
                </a:path>
                <a:path w="187960" h="331470">
                  <a:moveTo>
                    <a:pt x="130213" y="87464"/>
                  </a:moveTo>
                  <a:lnTo>
                    <a:pt x="130187" y="86194"/>
                  </a:lnTo>
                  <a:lnTo>
                    <a:pt x="129654" y="86194"/>
                  </a:lnTo>
                  <a:lnTo>
                    <a:pt x="129832" y="87464"/>
                  </a:lnTo>
                  <a:lnTo>
                    <a:pt x="130213" y="87464"/>
                  </a:lnTo>
                  <a:close/>
                </a:path>
                <a:path w="187960" h="331470">
                  <a:moveTo>
                    <a:pt x="132867" y="78333"/>
                  </a:moveTo>
                  <a:lnTo>
                    <a:pt x="132676" y="78168"/>
                  </a:lnTo>
                  <a:lnTo>
                    <a:pt x="132499" y="78079"/>
                  </a:lnTo>
                  <a:lnTo>
                    <a:pt x="132867" y="78333"/>
                  </a:lnTo>
                  <a:close/>
                </a:path>
                <a:path w="187960" h="331470">
                  <a:moveTo>
                    <a:pt x="132981" y="78447"/>
                  </a:moveTo>
                  <a:lnTo>
                    <a:pt x="132664" y="77304"/>
                  </a:lnTo>
                  <a:lnTo>
                    <a:pt x="132435" y="77304"/>
                  </a:lnTo>
                  <a:lnTo>
                    <a:pt x="132981" y="78447"/>
                  </a:lnTo>
                  <a:close/>
                </a:path>
                <a:path w="187960" h="331470">
                  <a:moveTo>
                    <a:pt x="139839" y="127304"/>
                  </a:moveTo>
                  <a:lnTo>
                    <a:pt x="139738" y="126834"/>
                  </a:lnTo>
                  <a:lnTo>
                    <a:pt x="139407" y="126834"/>
                  </a:lnTo>
                  <a:lnTo>
                    <a:pt x="139839" y="127304"/>
                  </a:lnTo>
                  <a:close/>
                </a:path>
                <a:path w="187960" h="331470">
                  <a:moveTo>
                    <a:pt x="140106" y="124294"/>
                  </a:moveTo>
                  <a:lnTo>
                    <a:pt x="139954" y="123024"/>
                  </a:lnTo>
                  <a:lnTo>
                    <a:pt x="139725" y="123024"/>
                  </a:lnTo>
                  <a:lnTo>
                    <a:pt x="139636" y="121754"/>
                  </a:lnTo>
                  <a:lnTo>
                    <a:pt x="139509" y="120484"/>
                  </a:lnTo>
                  <a:lnTo>
                    <a:pt x="139230" y="120484"/>
                  </a:lnTo>
                  <a:lnTo>
                    <a:pt x="138925" y="119214"/>
                  </a:lnTo>
                  <a:lnTo>
                    <a:pt x="138696" y="119214"/>
                  </a:lnTo>
                  <a:lnTo>
                    <a:pt x="138569" y="117944"/>
                  </a:lnTo>
                  <a:lnTo>
                    <a:pt x="137541" y="117944"/>
                  </a:lnTo>
                  <a:lnTo>
                    <a:pt x="137439" y="119214"/>
                  </a:lnTo>
                  <a:lnTo>
                    <a:pt x="135851" y="119214"/>
                  </a:lnTo>
                  <a:lnTo>
                    <a:pt x="135305" y="117944"/>
                  </a:lnTo>
                  <a:lnTo>
                    <a:pt x="134962" y="117944"/>
                  </a:lnTo>
                  <a:lnTo>
                    <a:pt x="134975" y="119214"/>
                  </a:lnTo>
                  <a:lnTo>
                    <a:pt x="133426" y="119214"/>
                  </a:lnTo>
                  <a:lnTo>
                    <a:pt x="133210" y="120484"/>
                  </a:lnTo>
                  <a:lnTo>
                    <a:pt x="133108" y="119214"/>
                  </a:lnTo>
                  <a:lnTo>
                    <a:pt x="132880" y="119214"/>
                  </a:lnTo>
                  <a:lnTo>
                    <a:pt x="132880" y="117944"/>
                  </a:lnTo>
                  <a:lnTo>
                    <a:pt x="132638" y="119214"/>
                  </a:lnTo>
                  <a:lnTo>
                    <a:pt x="132359" y="119214"/>
                  </a:lnTo>
                  <a:lnTo>
                    <a:pt x="132372" y="117944"/>
                  </a:lnTo>
                  <a:lnTo>
                    <a:pt x="131483" y="117944"/>
                  </a:lnTo>
                  <a:lnTo>
                    <a:pt x="131229" y="116674"/>
                  </a:lnTo>
                  <a:lnTo>
                    <a:pt x="130937" y="115404"/>
                  </a:lnTo>
                  <a:lnTo>
                    <a:pt x="130721" y="115404"/>
                  </a:lnTo>
                  <a:lnTo>
                    <a:pt x="130924" y="116674"/>
                  </a:lnTo>
                  <a:lnTo>
                    <a:pt x="131038" y="117944"/>
                  </a:lnTo>
                  <a:lnTo>
                    <a:pt x="130822" y="117944"/>
                  </a:lnTo>
                  <a:lnTo>
                    <a:pt x="130632" y="116674"/>
                  </a:lnTo>
                  <a:lnTo>
                    <a:pt x="130352" y="116674"/>
                  </a:lnTo>
                  <a:lnTo>
                    <a:pt x="130302" y="115404"/>
                  </a:lnTo>
                  <a:lnTo>
                    <a:pt x="130314" y="114134"/>
                  </a:lnTo>
                  <a:lnTo>
                    <a:pt x="128447" y="114134"/>
                  </a:lnTo>
                  <a:lnTo>
                    <a:pt x="128473" y="115404"/>
                  </a:lnTo>
                  <a:lnTo>
                    <a:pt x="128905" y="116674"/>
                  </a:lnTo>
                  <a:lnTo>
                    <a:pt x="129997" y="116674"/>
                  </a:lnTo>
                  <a:lnTo>
                    <a:pt x="130149" y="117944"/>
                  </a:lnTo>
                  <a:lnTo>
                    <a:pt x="129044" y="117944"/>
                  </a:lnTo>
                  <a:lnTo>
                    <a:pt x="129692" y="119214"/>
                  </a:lnTo>
                  <a:lnTo>
                    <a:pt x="128181" y="119214"/>
                  </a:lnTo>
                  <a:lnTo>
                    <a:pt x="128066" y="117944"/>
                  </a:lnTo>
                  <a:lnTo>
                    <a:pt x="127050" y="117944"/>
                  </a:lnTo>
                  <a:lnTo>
                    <a:pt x="127038" y="116674"/>
                  </a:lnTo>
                  <a:lnTo>
                    <a:pt x="125768" y="116674"/>
                  </a:lnTo>
                  <a:lnTo>
                    <a:pt x="125780" y="115404"/>
                  </a:lnTo>
                  <a:lnTo>
                    <a:pt x="125247" y="115404"/>
                  </a:lnTo>
                  <a:lnTo>
                    <a:pt x="125031" y="114134"/>
                  </a:lnTo>
                  <a:lnTo>
                    <a:pt x="124574" y="114134"/>
                  </a:lnTo>
                  <a:lnTo>
                    <a:pt x="124421" y="112864"/>
                  </a:lnTo>
                  <a:lnTo>
                    <a:pt x="121970" y="112864"/>
                  </a:lnTo>
                  <a:lnTo>
                    <a:pt x="121754" y="111594"/>
                  </a:lnTo>
                  <a:lnTo>
                    <a:pt x="120675" y="111594"/>
                  </a:lnTo>
                  <a:lnTo>
                    <a:pt x="120446" y="110515"/>
                  </a:lnTo>
                  <a:lnTo>
                    <a:pt x="120243" y="111594"/>
                  </a:lnTo>
                  <a:lnTo>
                    <a:pt x="119976" y="110324"/>
                  </a:lnTo>
                  <a:lnTo>
                    <a:pt x="118770" y="110324"/>
                  </a:lnTo>
                  <a:lnTo>
                    <a:pt x="119164" y="111594"/>
                  </a:lnTo>
                  <a:lnTo>
                    <a:pt x="120065" y="111594"/>
                  </a:lnTo>
                  <a:lnTo>
                    <a:pt x="120802" y="112864"/>
                  </a:lnTo>
                  <a:lnTo>
                    <a:pt x="121348" y="114134"/>
                  </a:lnTo>
                  <a:lnTo>
                    <a:pt x="123113" y="114134"/>
                  </a:lnTo>
                  <a:lnTo>
                    <a:pt x="124282" y="115404"/>
                  </a:lnTo>
                  <a:lnTo>
                    <a:pt x="124904" y="115404"/>
                  </a:lnTo>
                  <a:lnTo>
                    <a:pt x="124853" y="116674"/>
                  </a:lnTo>
                  <a:lnTo>
                    <a:pt x="124574" y="116674"/>
                  </a:lnTo>
                  <a:lnTo>
                    <a:pt x="124256" y="115404"/>
                  </a:lnTo>
                  <a:lnTo>
                    <a:pt x="123532" y="115404"/>
                  </a:lnTo>
                  <a:lnTo>
                    <a:pt x="123558" y="116674"/>
                  </a:lnTo>
                  <a:lnTo>
                    <a:pt x="124333" y="116674"/>
                  </a:lnTo>
                  <a:lnTo>
                    <a:pt x="124218" y="117944"/>
                  </a:lnTo>
                  <a:lnTo>
                    <a:pt x="123875" y="117944"/>
                  </a:lnTo>
                  <a:lnTo>
                    <a:pt x="123850" y="119214"/>
                  </a:lnTo>
                  <a:lnTo>
                    <a:pt x="123596" y="118046"/>
                  </a:lnTo>
                  <a:lnTo>
                    <a:pt x="123596" y="119214"/>
                  </a:lnTo>
                  <a:lnTo>
                    <a:pt x="123494" y="120484"/>
                  </a:lnTo>
                  <a:lnTo>
                    <a:pt x="122936" y="120484"/>
                  </a:lnTo>
                  <a:lnTo>
                    <a:pt x="122897" y="119214"/>
                  </a:lnTo>
                  <a:lnTo>
                    <a:pt x="121069" y="119214"/>
                  </a:lnTo>
                  <a:lnTo>
                    <a:pt x="121081" y="117944"/>
                  </a:lnTo>
                  <a:lnTo>
                    <a:pt x="123367" y="117944"/>
                  </a:lnTo>
                  <a:lnTo>
                    <a:pt x="123240" y="119214"/>
                  </a:lnTo>
                  <a:lnTo>
                    <a:pt x="123596" y="119214"/>
                  </a:lnTo>
                  <a:lnTo>
                    <a:pt x="123596" y="118046"/>
                  </a:lnTo>
                  <a:lnTo>
                    <a:pt x="123520" y="116674"/>
                  </a:lnTo>
                  <a:lnTo>
                    <a:pt x="122529" y="116674"/>
                  </a:lnTo>
                  <a:lnTo>
                    <a:pt x="122339" y="115404"/>
                  </a:lnTo>
                  <a:lnTo>
                    <a:pt x="121043" y="115404"/>
                  </a:lnTo>
                  <a:lnTo>
                    <a:pt x="120611" y="114134"/>
                  </a:lnTo>
                  <a:lnTo>
                    <a:pt x="118732" y="114134"/>
                  </a:lnTo>
                  <a:lnTo>
                    <a:pt x="118732" y="117944"/>
                  </a:lnTo>
                  <a:lnTo>
                    <a:pt x="117500" y="117944"/>
                  </a:lnTo>
                  <a:lnTo>
                    <a:pt x="117513" y="116674"/>
                  </a:lnTo>
                  <a:lnTo>
                    <a:pt x="116865" y="115404"/>
                  </a:lnTo>
                  <a:lnTo>
                    <a:pt x="117297" y="115404"/>
                  </a:lnTo>
                  <a:lnTo>
                    <a:pt x="117208" y="114134"/>
                  </a:lnTo>
                  <a:lnTo>
                    <a:pt x="116852" y="114134"/>
                  </a:lnTo>
                  <a:lnTo>
                    <a:pt x="117246" y="112864"/>
                  </a:lnTo>
                  <a:lnTo>
                    <a:pt x="117538" y="112864"/>
                  </a:lnTo>
                  <a:lnTo>
                    <a:pt x="117944" y="115404"/>
                  </a:lnTo>
                  <a:lnTo>
                    <a:pt x="118237" y="115404"/>
                  </a:lnTo>
                  <a:lnTo>
                    <a:pt x="118427" y="116674"/>
                  </a:lnTo>
                  <a:lnTo>
                    <a:pt x="118732" y="117944"/>
                  </a:lnTo>
                  <a:lnTo>
                    <a:pt x="118732" y="114134"/>
                  </a:lnTo>
                  <a:lnTo>
                    <a:pt x="118656" y="112864"/>
                  </a:lnTo>
                  <a:lnTo>
                    <a:pt x="117741" y="112864"/>
                  </a:lnTo>
                  <a:lnTo>
                    <a:pt x="117576" y="111594"/>
                  </a:lnTo>
                  <a:lnTo>
                    <a:pt x="116649" y="111594"/>
                  </a:lnTo>
                  <a:lnTo>
                    <a:pt x="115760" y="112864"/>
                  </a:lnTo>
                  <a:lnTo>
                    <a:pt x="113715" y="112864"/>
                  </a:lnTo>
                  <a:lnTo>
                    <a:pt x="113715" y="116674"/>
                  </a:lnTo>
                  <a:lnTo>
                    <a:pt x="113665" y="117944"/>
                  </a:lnTo>
                  <a:lnTo>
                    <a:pt x="112915" y="117944"/>
                  </a:lnTo>
                  <a:lnTo>
                    <a:pt x="112763" y="116674"/>
                  </a:lnTo>
                  <a:lnTo>
                    <a:pt x="113715" y="116674"/>
                  </a:lnTo>
                  <a:lnTo>
                    <a:pt x="113715" y="112864"/>
                  </a:lnTo>
                  <a:lnTo>
                    <a:pt x="112776" y="112864"/>
                  </a:lnTo>
                  <a:lnTo>
                    <a:pt x="113068" y="114134"/>
                  </a:lnTo>
                  <a:lnTo>
                    <a:pt x="112433" y="115404"/>
                  </a:lnTo>
                  <a:lnTo>
                    <a:pt x="111455" y="115404"/>
                  </a:lnTo>
                  <a:lnTo>
                    <a:pt x="111683" y="116674"/>
                  </a:lnTo>
                  <a:lnTo>
                    <a:pt x="110350" y="117944"/>
                  </a:lnTo>
                  <a:lnTo>
                    <a:pt x="111353" y="117944"/>
                  </a:lnTo>
                  <a:lnTo>
                    <a:pt x="111340" y="119214"/>
                  </a:lnTo>
                  <a:lnTo>
                    <a:pt x="110782" y="119214"/>
                  </a:lnTo>
                  <a:lnTo>
                    <a:pt x="110820" y="120484"/>
                  </a:lnTo>
                  <a:lnTo>
                    <a:pt x="109829" y="120484"/>
                  </a:lnTo>
                  <a:lnTo>
                    <a:pt x="109270" y="121754"/>
                  </a:lnTo>
                  <a:lnTo>
                    <a:pt x="109054" y="121754"/>
                  </a:lnTo>
                  <a:lnTo>
                    <a:pt x="108864" y="120484"/>
                  </a:lnTo>
                  <a:lnTo>
                    <a:pt x="108458" y="121754"/>
                  </a:lnTo>
                  <a:lnTo>
                    <a:pt x="107200" y="121754"/>
                  </a:lnTo>
                  <a:lnTo>
                    <a:pt x="107607" y="123024"/>
                  </a:lnTo>
                  <a:lnTo>
                    <a:pt x="110375" y="123024"/>
                  </a:lnTo>
                  <a:lnTo>
                    <a:pt x="110617" y="121754"/>
                  </a:lnTo>
                  <a:lnTo>
                    <a:pt x="112014" y="121754"/>
                  </a:lnTo>
                  <a:lnTo>
                    <a:pt x="112623" y="120484"/>
                  </a:lnTo>
                  <a:lnTo>
                    <a:pt x="117779" y="120484"/>
                  </a:lnTo>
                  <a:lnTo>
                    <a:pt x="119456" y="119214"/>
                  </a:lnTo>
                  <a:lnTo>
                    <a:pt x="119748" y="120484"/>
                  </a:lnTo>
                  <a:lnTo>
                    <a:pt x="120129" y="119214"/>
                  </a:lnTo>
                  <a:lnTo>
                    <a:pt x="120345" y="119214"/>
                  </a:lnTo>
                  <a:lnTo>
                    <a:pt x="120383" y="120484"/>
                  </a:lnTo>
                  <a:lnTo>
                    <a:pt x="120205" y="120484"/>
                  </a:lnTo>
                  <a:lnTo>
                    <a:pt x="120357" y="121754"/>
                  </a:lnTo>
                  <a:lnTo>
                    <a:pt x="120777" y="121754"/>
                  </a:lnTo>
                  <a:lnTo>
                    <a:pt x="120865" y="123024"/>
                  </a:lnTo>
                  <a:lnTo>
                    <a:pt x="119951" y="123024"/>
                  </a:lnTo>
                  <a:lnTo>
                    <a:pt x="120700" y="124294"/>
                  </a:lnTo>
                  <a:lnTo>
                    <a:pt x="122047" y="124294"/>
                  </a:lnTo>
                  <a:lnTo>
                    <a:pt x="127838" y="126834"/>
                  </a:lnTo>
                  <a:lnTo>
                    <a:pt x="129755" y="126834"/>
                  </a:lnTo>
                  <a:lnTo>
                    <a:pt x="128752" y="125564"/>
                  </a:lnTo>
                  <a:lnTo>
                    <a:pt x="128930" y="124294"/>
                  </a:lnTo>
                  <a:lnTo>
                    <a:pt x="132854" y="124294"/>
                  </a:lnTo>
                  <a:lnTo>
                    <a:pt x="133235" y="125564"/>
                  </a:lnTo>
                  <a:lnTo>
                    <a:pt x="136956" y="125564"/>
                  </a:lnTo>
                  <a:lnTo>
                    <a:pt x="137083" y="124294"/>
                  </a:lnTo>
                  <a:lnTo>
                    <a:pt x="138163" y="124294"/>
                  </a:lnTo>
                  <a:lnTo>
                    <a:pt x="138468" y="125564"/>
                  </a:lnTo>
                  <a:lnTo>
                    <a:pt x="139357" y="125564"/>
                  </a:lnTo>
                  <a:lnTo>
                    <a:pt x="139547" y="124294"/>
                  </a:lnTo>
                  <a:lnTo>
                    <a:pt x="140106" y="124294"/>
                  </a:lnTo>
                  <a:close/>
                </a:path>
                <a:path w="187960" h="331470">
                  <a:moveTo>
                    <a:pt x="140589" y="128104"/>
                  </a:moveTo>
                  <a:lnTo>
                    <a:pt x="139839" y="127304"/>
                  </a:lnTo>
                  <a:lnTo>
                    <a:pt x="140017" y="128104"/>
                  </a:lnTo>
                  <a:lnTo>
                    <a:pt x="140589" y="128104"/>
                  </a:lnTo>
                  <a:close/>
                </a:path>
                <a:path w="187960" h="331470">
                  <a:moveTo>
                    <a:pt x="140766" y="128257"/>
                  </a:moveTo>
                  <a:lnTo>
                    <a:pt x="140716" y="128104"/>
                  </a:lnTo>
                  <a:lnTo>
                    <a:pt x="140589" y="128104"/>
                  </a:lnTo>
                  <a:lnTo>
                    <a:pt x="140766" y="128257"/>
                  </a:lnTo>
                  <a:close/>
                </a:path>
                <a:path w="187960" h="331470">
                  <a:moveTo>
                    <a:pt x="141579" y="129374"/>
                  </a:moveTo>
                  <a:lnTo>
                    <a:pt x="141541" y="128892"/>
                  </a:lnTo>
                  <a:lnTo>
                    <a:pt x="140766" y="128257"/>
                  </a:lnTo>
                  <a:lnTo>
                    <a:pt x="141160" y="129374"/>
                  </a:lnTo>
                  <a:lnTo>
                    <a:pt x="141579" y="129374"/>
                  </a:lnTo>
                  <a:close/>
                </a:path>
                <a:path w="187960" h="331470">
                  <a:moveTo>
                    <a:pt x="141579" y="128104"/>
                  </a:moveTo>
                  <a:lnTo>
                    <a:pt x="141325" y="126834"/>
                  </a:lnTo>
                  <a:lnTo>
                    <a:pt x="141465" y="128104"/>
                  </a:lnTo>
                  <a:lnTo>
                    <a:pt x="141579" y="128930"/>
                  </a:lnTo>
                  <a:lnTo>
                    <a:pt x="141579" y="128104"/>
                  </a:lnTo>
                  <a:close/>
                </a:path>
                <a:path w="187960" h="331470">
                  <a:moveTo>
                    <a:pt x="141884" y="129171"/>
                  </a:moveTo>
                  <a:lnTo>
                    <a:pt x="141579" y="128930"/>
                  </a:lnTo>
                  <a:lnTo>
                    <a:pt x="141592" y="129362"/>
                  </a:lnTo>
                  <a:lnTo>
                    <a:pt x="141884" y="129171"/>
                  </a:lnTo>
                  <a:close/>
                </a:path>
                <a:path w="187960" h="331470">
                  <a:moveTo>
                    <a:pt x="148526" y="88036"/>
                  </a:moveTo>
                  <a:lnTo>
                    <a:pt x="148272" y="87807"/>
                  </a:lnTo>
                  <a:lnTo>
                    <a:pt x="148526" y="88036"/>
                  </a:lnTo>
                  <a:close/>
                </a:path>
                <a:path w="187960" h="331470">
                  <a:moveTo>
                    <a:pt x="152958" y="147154"/>
                  </a:moveTo>
                  <a:lnTo>
                    <a:pt x="152946" y="145884"/>
                  </a:lnTo>
                  <a:lnTo>
                    <a:pt x="152590" y="145884"/>
                  </a:lnTo>
                  <a:lnTo>
                    <a:pt x="151130" y="142074"/>
                  </a:lnTo>
                  <a:lnTo>
                    <a:pt x="150253" y="140804"/>
                  </a:lnTo>
                  <a:lnTo>
                    <a:pt x="149682" y="139534"/>
                  </a:lnTo>
                  <a:lnTo>
                    <a:pt x="148907" y="138264"/>
                  </a:lnTo>
                  <a:lnTo>
                    <a:pt x="147510" y="136994"/>
                  </a:lnTo>
                  <a:lnTo>
                    <a:pt x="147434" y="135724"/>
                  </a:lnTo>
                  <a:lnTo>
                    <a:pt x="147091" y="135724"/>
                  </a:lnTo>
                  <a:lnTo>
                    <a:pt x="146367" y="133184"/>
                  </a:lnTo>
                  <a:lnTo>
                    <a:pt x="144830" y="133184"/>
                  </a:lnTo>
                  <a:lnTo>
                    <a:pt x="144754" y="131914"/>
                  </a:lnTo>
                  <a:lnTo>
                    <a:pt x="144424" y="131914"/>
                  </a:lnTo>
                  <a:lnTo>
                    <a:pt x="143421" y="130644"/>
                  </a:lnTo>
                  <a:lnTo>
                    <a:pt x="143433" y="128104"/>
                  </a:lnTo>
                  <a:lnTo>
                    <a:pt x="141884" y="129171"/>
                  </a:lnTo>
                  <a:lnTo>
                    <a:pt x="142113" y="129362"/>
                  </a:lnTo>
                  <a:lnTo>
                    <a:pt x="142354" y="131914"/>
                  </a:lnTo>
                  <a:lnTo>
                    <a:pt x="144030" y="133184"/>
                  </a:lnTo>
                  <a:lnTo>
                    <a:pt x="144081" y="134454"/>
                  </a:lnTo>
                  <a:lnTo>
                    <a:pt x="144551" y="134454"/>
                  </a:lnTo>
                  <a:lnTo>
                    <a:pt x="145046" y="135724"/>
                  </a:lnTo>
                  <a:lnTo>
                    <a:pt x="146431" y="136994"/>
                  </a:lnTo>
                  <a:lnTo>
                    <a:pt x="146507" y="138264"/>
                  </a:lnTo>
                  <a:lnTo>
                    <a:pt x="146888" y="139534"/>
                  </a:lnTo>
                  <a:lnTo>
                    <a:pt x="148221" y="140804"/>
                  </a:lnTo>
                  <a:lnTo>
                    <a:pt x="149021" y="142074"/>
                  </a:lnTo>
                  <a:lnTo>
                    <a:pt x="148869" y="143344"/>
                  </a:lnTo>
                  <a:lnTo>
                    <a:pt x="149936" y="144614"/>
                  </a:lnTo>
                  <a:lnTo>
                    <a:pt x="152057" y="145884"/>
                  </a:lnTo>
                  <a:lnTo>
                    <a:pt x="152158" y="147154"/>
                  </a:lnTo>
                  <a:lnTo>
                    <a:pt x="152958" y="147154"/>
                  </a:lnTo>
                  <a:close/>
                </a:path>
                <a:path w="187960" h="331470">
                  <a:moveTo>
                    <a:pt x="153314" y="148424"/>
                  </a:moveTo>
                  <a:lnTo>
                    <a:pt x="152920" y="148424"/>
                  </a:lnTo>
                  <a:lnTo>
                    <a:pt x="152844" y="149694"/>
                  </a:lnTo>
                  <a:lnTo>
                    <a:pt x="153149" y="149694"/>
                  </a:lnTo>
                  <a:lnTo>
                    <a:pt x="153314" y="148424"/>
                  </a:lnTo>
                  <a:close/>
                </a:path>
                <a:path w="187960" h="331470">
                  <a:moveTo>
                    <a:pt x="160439" y="135724"/>
                  </a:moveTo>
                  <a:lnTo>
                    <a:pt x="160362" y="134454"/>
                  </a:lnTo>
                  <a:lnTo>
                    <a:pt x="160248" y="135724"/>
                  </a:lnTo>
                  <a:lnTo>
                    <a:pt x="160439" y="135724"/>
                  </a:lnTo>
                  <a:close/>
                </a:path>
                <a:path w="187960" h="331470">
                  <a:moveTo>
                    <a:pt x="171640" y="128104"/>
                  </a:moveTo>
                  <a:lnTo>
                    <a:pt x="171488" y="126834"/>
                  </a:lnTo>
                  <a:lnTo>
                    <a:pt x="171500" y="128104"/>
                  </a:lnTo>
                  <a:lnTo>
                    <a:pt x="171640" y="128104"/>
                  </a:lnTo>
                  <a:close/>
                </a:path>
                <a:path w="187960" h="331470">
                  <a:moveTo>
                    <a:pt x="175221" y="134454"/>
                  </a:moveTo>
                  <a:lnTo>
                    <a:pt x="175196" y="133184"/>
                  </a:lnTo>
                  <a:lnTo>
                    <a:pt x="175171" y="134454"/>
                  </a:lnTo>
                  <a:close/>
                </a:path>
                <a:path w="187960" h="331470">
                  <a:moveTo>
                    <a:pt x="175869" y="138264"/>
                  </a:moveTo>
                  <a:lnTo>
                    <a:pt x="175742" y="136994"/>
                  </a:lnTo>
                  <a:lnTo>
                    <a:pt x="175717" y="138264"/>
                  </a:lnTo>
                  <a:lnTo>
                    <a:pt x="175869" y="138264"/>
                  </a:lnTo>
                  <a:close/>
                </a:path>
                <a:path w="187960" h="331470">
                  <a:moveTo>
                    <a:pt x="176149" y="139534"/>
                  </a:moveTo>
                  <a:lnTo>
                    <a:pt x="175983" y="138264"/>
                  </a:lnTo>
                  <a:lnTo>
                    <a:pt x="176047" y="139534"/>
                  </a:lnTo>
                  <a:close/>
                </a:path>
                <a:path w="187960" h="331470">
                  <a:moveTo>
                    <a:pt x="176745" y="143344"/>
                  </a:moveTo>
                  <a:lnTo>
                    <a:pt x="176682" y="142074"/>
                  </a:lnTo>
                  <a:lnTo>
                    <a:pt x="176644" y="143344"/>
                  </a:lnTo>
                  <a:close/>
                </a:path>
                <a:path w="187960" h="331470">
                  <a:moveTo>
                    <a:pt x="177241" y="145884"/>
                  </a:moveTo>
                  <a:lnTo>
                    <a:pt x="177126" y="144614"/>
                  </a:lnTo>
                  <a:lnTo>
                    <a:pt x="177241" y="145884"/>
                  </a:lnTo>
                  <a:close/>
                </a:path>
                <a:path w="187960" h="331470">
                  <a:moveTo>
                    <a:pt x="177558" y="144614"/>
                  </a:moveTo>
                  <a:lnTo>
                    <a:pt x="177507" y="143344"/>
                  </a:lnTo>
                  <a:lnTo>
                    <a:pt x="177253" y="140804"/>
                  </a:lnTo>
                  <a:lnTo>
                    <a:pt x="176682" y="138264"/>
                  </a:lnTo>
                  <a:lnTo>
                    <a:pt x="176187" y="135724"/>
                  </a:lnTo>
                  <a:lnTo>
                    <a:pt x="176441" y="136994"/>
                  </a:lnTo>
                  <a:lnTo>
                    <a:pt x="176949" y="139534"/>
                  </a:lnTo>
                  <a:lnTo>
                    <a:pt x="176949" y="138899"/>
                  </a:lnTo>
                  <a:lnTo>
                    <a:pt x="176949" y="138518"/>
                  </a:lnTo>
                  <a:lnTo>
                    <a:pt x="176949" y="138264"/>
                  </a:lnTo>
                  <a:lnTo>
                    <a:pt x="176314" y="135724"/>
                  </a:lnTo>
                  <a:lnTo>
                    <a:pt x="175374" y="131914"/>
                  </a:lnTo>
                  <a:lnTo>
                    <a:pt x="174523" y="128104"/>
                  </a:lnTo>
                  <a:lnTo>
                    <a:pt x="173926" y="126834"/>
                  </a:lnTo>
                  <a:lnTo>
                    <a:pt x="173710" y="125564"/>
                  </a:lnTo>
                  <a:lnTo>
                    <a:pt x="173507" y="125564"/>
                  </a:lnTo>
                  <a:lnTo>
                    <a:pt x="172453" y="121754"/>
                  </a:lnTo>
                  <a:lnTo>
                    <a:pt x="170688" y="117944"/>
                  </a:lnTo>
                  <a:lnTo>
                    <a:pt x="164528" y="106514"/>
                  </a:lnTo>
                  <a:lnTo>
                    <a:pt x="162636" y="103974"/>
                  </a:lnTo>
                  <a:lnTo>
                    <a:pt x="162229" y="103974"/>
                  </a:lnTo>
                  <a:lnTo>
                    <a:pt x="160883" y="101434"/>
                  </a:lnTo>
                  <a:lnTo>
                    <a:pt x="155105" y="95084"/>
                  </a:lnTo>
                  <a:lnTo>
                    <a:pt x="151676" y="91274"/>
                  </a:lnTo>
                  <a:lnTo>
                    <a:pt x="148805" y="88734"/>
                  </a:lnTo>
                  <a:lnTo>
                    <a:pt x="148386" y="88734"/>
                  </a:lnTo>
                  <a:lnTo>
                    <a:pt x="147701" y="87464"/>
                  </a:lnTo>
                  <a:lnTo>
                    <a:pt x="148183" y="88569"/>
                  </a:lnTo>
                  <a:lnTo>
                    <a:pt x="148348" y="88734"/>
                  </a:lnTo>
                  <a:lnTo>
                    <a:pt x="148183" y="88569"/>
                  </a:lnTo>
                  <a:lnTo>
                    <a:pt x="147002" y="87464"/>
                  </a:lnTo>
                  <a:lnTo>
                    <a:pt x="143573" y="84924"/>
                  </a:lnTo>
                  <a:lnTo>
                    <a:pt x="141097" y="82384"/>
                  </a:lnTo>
                  <a:lnTo>
                    <a:pt x="138633" y="81114"/>
                  </a:lnTo>
                  <a:lnTo>
                    <a:pt x="135369" y="79844"/>
                  </a:lnTo>
                  <a:lnTo>
                    <a:pt x="132715" y="77304"/>
                  </a:lnTo>
                  <a:lnTo>
                    <a:pt x="133464" y="78574"/>
                  </a:lnTo>
                  <a:lnTo>
                    <a:pt x="133045" y="78574"/>
                  </a:lnTo>
                  <a:lnTo>
                    <a:pt x="132981" y="78447"/>
                  </a:lnTo>
                  <a:lnTo>
                    <a:pt x="133019" y="78574"/>
                  </a:lnTo>
                  <a:lnTo>
                    <a:pt x="132486" y="78574"/>
                  </a:lnTo>
                  <a:lnTo>
                    <a:pt x="132549" y="78930"/>
                  </a:lnTo>
                  <a:lnTo>
                    <a:pt x="153581" y="93814"/>
                  </a:lnTo>
                  <a:lnTo>
                    <a:pt x="171653" y="120484"/>
                  </a:lnTo>
                  <a:lnTo>
                    <a:pt x="173405" y="129374"/>
                  </a:lnTo>
                  <a:lnTo>
                    <a:pt x="173672" y="129374"/>
                  </a:lnTo>
                  <a:lnTo>
                    <a:pt x="173786" y="130644"/>
                  </a:lnTo>
                  <a:lnTo>
                    <a:pt x="174307" y="131914"/>
                  </a:lnTo>
                  <a:lnTo>
                    <a:pt x="174485" y="131914"/>
                  </a:lnTo>
                  <a:lnTo>
                    <a:pt x="175006" y="134454"/>
                  </a:lnTo>
                  <a:lnTo>
                    <a:pt x="175171" y="134454"/>
                  </a:lnTo>
                  <a:lnTo>
                    <a:pt x="175044" y="133184"/>
                  </a:lnTo>
                  <a:lnTo>
                    <a:pt x="175031" y="132778"/>
                  </a:lnTo>
                  <a:lnTo>
                    <a:pt x="175133" y="133184"/>
                  </a:lnTo>
                  <a:lnTo>
                    <a:pt x="175145" y="131914"/>
                  </a:lnTo>
                  <a:lnTo>
                    <a:pt x="175437" y="133184"/>
                  </a:lnTo>
                  <a:lnTo>
                    <a:pt x="176225" y="136994"/>
                  </a:lnTo>
                  <a:lnTo>
                    <a:pt x="176580" y="138264"/>
                  </a:lnTo>
                  <a:lnTo>
                    <a:pt x="177419" y="143344"/>
                  </a:lnTo>
                  <a:lnTo>
                    <a:pt x="177558" y="144614"/>
                  </a:lnTo>
                  <a:close/>
                </a:path>
                <a:path w="187960" h="331470">
                  <a:moveTo>
                    <a:pt x="177965" y="148424"/>
                  </a:moveTo>
                  <a:lnTo>
                    <a:pt x="177812" y="145884"/>
                  </a:lnTo>
                  <a:lnTo>
                    <a:pt x="177634" y="144614"/>
                  </a:lnTo>
                  <a:lnTo>
                    <a:pt x="177507" y="143344"/>
                  </a:lnTo>
                  <a:lnTo>
                    <a:pt x="177965" y="148424"/>
                  </a:lnTo>
                  <a:close/>
                </a:path>
                <a:path w="187960" h="331470">
                  <a:moveTo>
                    <a:pt x="178041" y="156044"/>
                  </a:moveTo>
                  <a:lnTo>
                    <a:pt x="178028" y="156895"/>
                  </a:lnTo>
                  <a:lnTo>
                    <a:pt x="178041" y="156044"/>
                  </a:lnTo>
                  <a:close/>
                </a:path>
                <a:path w="187960" h="331470">
                  <a:moveTo>
                    <a:pt x="178054" y="152895"/>
                  </a:moveTo>
                  <a:lnTo>
                    <a:pt x="178041" y="152234"/>
                  </a:lnTo>
                  <a:lnTo>
                    <a:pt x="178054" y="152895"/>
                  </a:lnTo>
                  <a:close/>
                </a:path>
                <a:path w="187960" h="331470">
                  <a:moveTo>
                    <a:pt x="178066" y="154774"/>
                  </a:moveTo>
                  <a:lnTo>
                    <a:pt x="178041" y="156044"/>
                  </a:lnTo>
                  <a:lnTo>
                    <a:pt x="178066" y="154774"/>
                  </a:lnTo>
                  <a:close/>
                </a:path>
                <a:path w="187960" h="331470">
                  <a:moveTo>
                    <a:pt x="178079" y="149694"/>
                  </a:moveTo>
                  <a:lnTo>
                    <a:pt x="177965" y="148424"/>
                  </a:lnTo>
                  <a:lnTo>
                    <a:pt x="178041" y="149694"/>
                  </a:lnTo>
                  <a:close/>
                </a:path>
                <a:path w="187960" h="331470">
                  <a:moveTo>
                    <a:pt x="178104" y="153835"/>
                  </a:moveTo>
                  <a:lnTo>
                    <a:pt x="178015" y="153504"/>
                  </a:lnTo>
                  <a:lnTo>
                    <a:pt x="177914" y="152234"/>
                  </a:lnTo>
                  <a:lnTo>
                    <a:pt x="174853" y="136728"/>
                  </a:lnTo>
                  <a:lnTo>
                    <a:pt x="174853" y="149694"/>
                  </a:lnTo>
                  <a:lnTo>
                    <a:pt x="174345" y="149694"/>
                  </a:lnTo>
                  <a:lnTo>
                    <a:pt x="173863" y="147154"/>
                  </a:lnTo>
                  <a:lnTo>
                    <a:pt x="173875" y="145884"/>
                  </a:lnTo>
                  <a:lnTo>
                    <a:pt x="173761" y="144614"/>
                  </a:lnTo>
                  <a:lnTo>
                    <a:pt x="173786" y="144741"/>
                  </a:lnTo>
                  <a:lnTo>
                    <a:pt x="174028" y="145884"/>
                  </a:lnTo>
                  <a:lnTo>
                    <a:pt x="174396" y="145884"/>
                  </a:lnTo>
                  <a:lnTo>
                    <a:pt x="174726" y="147154"/>
                  </a:lnTo>
                  <a:lnTo>
                    <a:pt x="174853" y="149694"/>
                  </a:lnTo>
                  <a:lnTo>
                    <a:pt x="174853" y="136728"/>
                  </a:lnTo>
                  <a:lnTo>
                    <a:pt x="173405" y="129374"/>
                  </a:lnTo>
                  <a:lnTo>
                    <a:pt x="173075" y="128104"/>
                  </a:lnTo>
                  <a:lnTo>
                    <a:pt x="172593" y="128104"/>
                  </a:lnTo>
                  <a:lnTo>
                    <a:pt x="172008" y="126834"/>
                  </a:lnTo>
                  <a:lnTo>
                    <a:pt x="171831" y="125564"/>
                  </a:lnTo>
                  <a:lnTo>
                    <a:pt x="171881" y="126834"/>
                  </a:lnTo>
                  <a:lnTo>
                    <a:pt x="171881" y="128104"/>
                  </a:lnTo>
                  <a:lnTo>
                    <a:pt x="171653" y="128104"/>
                  </a:lnTo>
                  <a:lnTo>
                    <a:pt x="171869" y="129260"/>
                  </a:lnTo>
                  <a:lnTo>
                    <a:pt x="171983" y="131914"/>
                  </a:lnTo>
                  <a:lnTo>
                    <a:pt x="172313" y="131914"/>
                  </a:lnTo>
                  <a:lnTo>
                    <a:pt x="172300" y="134454"/>
                  </a:lnTo>
                  <a:lnTo>
                    <a:pt x="172453" y="135724"/>
                  </a:lnTo>
                  <a:lnTo>
                    <a:pt x="172212" y="135724"/>
                  </a:lnTo>
                  <a:lnTo>
                    <a:pt x="172250" y="136994"/>
                  </a:lnTo>
                  <a:lnTo>
                    <a:pt x="171970" y="136994"/>
                  </a:lnTo>
                  <a:lnTo>
                    <a:pt x="172808" y="139534"/>
                  </a:lnTo>
                  <a:lnTo>
                    <a:pt x="173012" y="140804"/>
                  </a:lnTo>
                  <a:lnTo>
                    <a:pt x="173431" y="143344"/>
                  </a:lnTo>
                  <a:lnTo>
                    <a:pt x="173520" y="144614"/>
                  </a:lnTo>
                  <a:lnTo>
                    <a:pt x="173418" y="145884"/>
                  </a:lnTo>
                  <a:lnTo>
                    <a:pt x="173278" y="145884"/>
                  </a:lnTo>
                  <a:lnTo>
                    <a:pt x="173367" y="147154"/>
                  </a:lnTo>
                  <a:lnTo>
                    <a:pt x="173062" y="147154"/>
                  </a:lnTo>
                  <a:lnTo>
                    <a:pt x="171602" y="144614"/>
                  </a:lnTo>
                  <a:lnTo>
                    <a:pt x="171234" y="140804"/>
                  </a:lnTo>
                  <a:lnTo>
                    <a:pt x="169697" y="138264"/>
                  </a:lnTo>
                  <a:lnTo>
                    <a:pt x="169037" y="136994"/>
                  </a:lnTo>
                  <a:lnTo>
                    <a:pt x="168833" y="135724"/>
                  </a:lnTo>
                  <a:lnTo>
                    <a:pt x="168135" y="134454"/>
                  </a:lnTo>
                  <a:lnTo>
                    <a:pt x="167932" y="133184"/>
                  </a:lnTo>
                  <a:lnTo>
                    <a:pt x="167589" y="133184"/>
                  </a:lnTo>
                  <a:lnTo>
                    <a:pt x="167563" y="131914"/>
                  </a:lnTo>
                  <a:lnTo>
                    <a:pt x="167017" y="131914"/>
                  </a:lnTo>
                  <a:lnTo>
                    <a:pt x="166928" y="130644"/>
                  </a:lnTo>
                  <a:lnTo>
                    <a:pt x="166903" y="131914"/>
                  </a:lnTo>
                  <a:lnTo>
                    <a:pt x="166687" y="131914"/>
                  </a:lnTo>
                  <a:lnTo>
                    <a:pt x="166585" y="133184"/>
                  </a:lnTo>
                  <a:lnTo>
                    <a:pt x="166497" y="131914"/>
                  </a:lnTo>
                  <a:lnTo>
                    <a:pt x="165163" y="130644"/>
                  </a:lnTo>
                  <a:lnTo>
                    <a:pt x="165417" y="129374"/>
                  </a:lnTo>
                  <a:lnTo>
                    <a:pt x="165150" y="130644"/>
                  </a:lnTo>
                  <a:lnTo>
                    <a:pt x="164782" y="130644"/>
                  </a:lnTo>
                  <a:lnTo>
                    <a:pt x="164109" y="129374"/>
                  </a:lnTo>
                  <a:lnTo>
                    <a:pt x="163499" y="129374"/>
                  </a:lnTo>
                  <a:lnTo>
                    <a:pt x="162966" y="128104"/>
                  </a:lnTo>
                  <a:lnTo>
                    <a:pt x="160489" y="128104"/>
                  </a:lnTo>
                  <a:lnTo>
                    <a:pt x="160096" y="129374"/>
                  </a:lnTo>
                  <a:lnTo>
                    <a:pt x="159702" y="128104"/>
                  </a:lnTo>
                  <a:lnTo>
                    <a:pt x="156921" y="128104"/>
                  </a:lnTo>
                  <a:lnTo>
                    <a:pt x="157022" y="126834"/>
                  </a:lnTo>
                  <a:lnTo>
                    <a:pt x="156349" y="126834"/>
                  </a:lnTo>
                  <a:lnTo>
                    <a:pt x="156171" y="128104"/>
                  </a:lnTo>
                  <a:lnTo>
                    <a:pt x="155867" y="126834"/>
                  </a:lnTo>
                  <a:lnTo>
                    <a:pt x="155765" y="128104"/>
                  </a:lnTo>
                  <a:lnTo>
                    <a:pt x="154266" y="128104"/>
                  </a:lnTo>
                  <a:lnTo>
                    <a:pt x="153962" y="126834"/>
                  </a:lnTo>
                  <a:lnTo>
                    <a:pt x="152692" y="126834"/>
                  </a:lnTo>
                  <a:lnTo>
                    <a:pt x="151612" y="124294"/>
                  </a:lnTo>
                  <a:lnTo>
                    <a:pt x="150279" y="124294"/>
                  </a:lnTo>
                  <a:lnTo>
                    <a:pt x="150228" y="125564"/>
                  </a:lnTo>
                  <a:lnTo>
                    <a:pt x="150698" y="126834"/>
                  </a:lnTo>
                  <a:lnTo>
                    <a:pt x="151688" y="126834"/>
                  </a:lnTo>
                  <a:lnTo>
                    <a:pt x="152247" y="128104"/>
                  </a:lnTo>
                  <a:lnTo>
                    <a:pt x="152857" y="128104"/>
                  </a:lnTo>
                  <a:lnTo>
                    <a:pt x="153212" y="129374"/>
                  </a:lnTo>
                  <a:lnTo>
                    <a:pt x="153403" y="129374"/>
                  </a:lnTo>
                  <a:lnTo>
                    <a:pt x="153771" y="130644"/>
                  </a:lnTo>
                  <a:lnTo>
                    <a:pt x="153670" y="129374"/>
                  </a:lnTo>
                  <a:lnTo>
                    <a:pt x="154292" y="129374"/>
                  </a:lnTo>
                  <a:lnTo>
                    <a:pt x="154584" y="130644"/>
                  </a:lnTo>
                  <a:lnTo>
                    <a:pt x="154965" y="130644"/>
                  </a:lnTo>
                  <a:lnTo>
                    <a:pt x="155194" y="131914"/>
                  </a:lnTo>
                  <a:lnTo>
                    <a:pt x="155486" y="130644"/>
                  </a:lnTo>
                  <a:lnTo>
                    <a:pt x="156324" y="130644"/>
                  </a:lnTo>
                  <a:lnTo>
                    <a:pt x="156641" y="128104"/>
                  </a:lnTo>
                  <a:lnTo>
                    <a:pt x="156832" y="128104"/>
                  </a:lnTo>
                  <a:lnTo>
                    <a:pt x="157822" y="130644"/>
                  </a:lnTo>
                  <a:lnTo>
                    <a:pt x="159105" y="130644"/>
                  </a:lnTo>
                  <a:lnTo>
                    <a:pt x="159626" y="131914"/>
                  </a:lnTo>
                  <a:lnTo>
                    <a:pt x="160883" y="131914"/>
                  </a:lnTo>
                  <a:lnTo>
                    <a:pt x="160515" y="135724"/>
                  </a:lnTo>
                  <a:lnTo>
                    <a:pt x="160731" y="136994"/>
                  </a:lnTo>
                  <a:lnTo>
                    <a:pt x="159804" y="139534"/>
                  </a:lnTo>
                  <a:lnTo>
                    <a:pt x="159664" y="139534"/>
                  </a:lnTo>
                  <a:lnTo>
                    <a:pt x="159296" y="140804"/>
                  </a:lnTo>
                  <a:lnTo>
                    <a:pt x="158432" y="140804"/>
                  </a:lnTo>
                  <a:lnTo>
                    <a:pt x="158521" y="142074"/>
                  </a:lnTo>
                  <a:lnTo>
                    <a:pt x="158356" y="142074"/>
                  </a:lnTo>
                  <a:lnTo>
                    <a:pt x="158115" y="143344"/>
                  </a:lnTo>
                  <a:lnTo>
                    <a:pt x="156908" y="143344"/>
                  </a:lnTo>
                  <a:lnTo>
                    <a:pt x="156832" y="144614"/>
                  </a:lnTo>
                  <a:lnTo>
                    <a:pt x="156133" y="144614"/>
                  </a:lnTo>
                  <a:lnTo>
                    <a:pt x="155917" y="145884"/>
                  </a:lnTo>
                  <a:lnTo>
                    <a:pt x="154584" y="145884"/>
                  </a:lnTo>
                  <a:lnTo>
                    <a:pt x="154559" y="147154"/>
                  </a:lnTo>
                  <a:lnTo>
                    <a:pt x="153200" y="147154"/>
                  </a:lnTo>
                  <a:lnTo>
                    <a:pt x="153466" y="148424"/>
                  </a:lnTo>
                  <a:lnTo>
                    <a:pt x="154012" y="149694"/>
                  </a:lnTo>
                  <a:lnTo>
                    <a:pt x="155841" y="149694"/>
                  </a:lnTo>
                  <a:lnTo>
                    <a:pt x="156222" y="148424"/>
                  </a:lnTo>
                  <a:lnTo>
                    <a:pt x="158242" y="148424"/>
                  </a:lnTo>
                  <a:lnTo>
                    <a:pt x="158356" y="147154"/>
                  </a:lnTo>
                  <a:lnTo>
                    <a:pt x="158953" y="147154"/>
                  </a:lnTo>
                  <a:lnTo>
                    <a:pt x="158864" y="148424"/>
                  </a:lnTo>
                  <a:lnTo>
                    <a:pt x="159029" y="148424"/>
                  </a:lnTo>
                  <a:lnTo>
                    <a:pt x="159270" y="149694"/>
                  </a:lnTo>
                  <a:lnTo>
                    <a:pt x="158534" y="149694"/>
                  </a:lnTo>
                  <a:lnTo>
                    <a:pt x="159385" y="150964"/>
                  </a:lnTo>
                  <a:lnTo>
                    <a:pt x="158991" y="150964"/>
                  </a:lnTo>
                  <a:lnTo>
                    <a:pt x="158394" y="152895"/>
                  </a:lnTo>
                  <a:lnTo>
                    <a:pt x="158280" y="157314"/>
                  </a:lnTo>
                  <a:lnTo>
                    <a:pt x="157695" y="158750"/>
                  </a:lnTo>
                  <a:lnTo>
                    <a:pt x="157695" y="180174"/>
                  </a:lnTo>
                  <a:lnTo>
                    <a:pt x="157594" y="181444"/>
                  </a:lnTo>
                  <a:lnTo>
                    <a:pt x="157289" y="181444"/>
                  </a:lnTo>
                  <a:lnTo>
                    <a:pt x="157632" y="182714"/>
                  </a:lnTo>
                  <a:lnTo>
                    <a:pt x="157340" y="183984"/>
                  </a:lnTo>
                  <a:lnTo>
                    <a:pt x="157099" y="183984"/>
                  </a:lnTo>
                  <a:lnTo>
                    <a:pt x="156857" y="185254"/>
                  </a:lnTo>
                  <a:lnTo>
                    <a:pt x="156794" y="183984"/>
                  </a:lnTo>
                  <a:lnTo>
                    <a:pt x="156641" y="183984"/>
                  </a:lnTo>
                  <a:lnTo>
                    <a:pt x="156565" y="185254"/>
                  </a:lnTo>
                  <a:lnTo>
                    <a:pt x="156311" y="186524"/>
                  </a:lnTo>
                  <a:lnTo>
                    <a:pt x="156070" y="186524"/>
                  </a:lnTo>
                  <a:lnTo>
                    <a:pt x="152514" y="194144"/>
                  </a:lnTo>
                  <a:lnTo>
                    <a:pt x="152196" y="194144"/>
                  </a:lnTo>
                  <a:lnTo>
                    <a:pt x="151942" y="195414"/>
                  </a:lnTo>
                  <a:lnTo>
                    <a:pt x="151358" y="195414"/>
                  </a:lnTo>
                  <a:lnTo>
                    <a:pt x="150952" y="196684"/>
                  </a:lnTo>
                  <a:lnTo>
                    <a:pt x="149390" y="196684"/>
                  </a:lnTo>
                  <a:lnTo>
                    <a:pt x="149466" y="195414"/>
                  </a:lnTo>
                  <a:lnTo>
                    <a:pt x="149682" y="194144"/>
                  </a:lnTo>
                  <a:lnTo>
                    <a:pt x="149898" y="194144"/>
                  </a:lnTo>
                  <a:lnTo>
                    <a:pt x="149974" y="192874"/>
                  </a:lnTo>
                  <a:lnTo>
                    <a:pt x="150329" y="192874"/>
                  </a:lnTo>
                  <a:lnTo>
                    <a:pt x="151777" y="190334"/>
                  </a:lnTo>
                  <a:lnTo>
                    <a:pt x="151815" y="187794"/>
                  </a:lnTo>
                  <a:lnTo>
                    <a:pt x="152222" y="187794"/>
                  </a:lnTo>
                  <a:lnTo>
                    <a:pt x="152412" y="186524"/>
                  </a:lnTo>
                  <a:lnTo>
                    <a:pt x="152933" y="186524"/>
                  </a:lnTo>
                  <a:lnTo>
                    <a:pt x="152679" y="185254"/>
                  </a:lnTo>
                  <a:lnTo>
                    <a:pt x="154305" y="185254"/>
                  </a:lnTo>
                  <a:lnTo>
                    <a:pt x="154660" y="183984"/>
                  </a:lnTo>
                  <a:lnTo>
                    <a:pt x="155460" y="183984"/>
                  </a:lnTo>
                  <a:lnTo>
                    <a:pt x="155613" y="182714"/>
                  </a:lnTo>
                  <a:lnTo>
                    <a:pt x="155956" y="182714"/>
                  </a:lnTo>
                  <a:lnTo>
                    <a:pt x="156006" y="181444"/>
                  </a:lnTo>
                  <a:lnTo>
                    <a:pt x="156679" y="181444"/>
                  </a:lnTo>
                  <a:lnTo>
                    <a:pt x="157124" y="180174"/>
                  </a:lnTo>
                  <a:lnTo>
                    <a:pt x="157695" y="180174"/>
                  </a:lnTo>
                  <a:lnTo>
                    <a:pt x="157695" y="158750"/>
                  </a:lnTo>
                  <a:lnTo>
                    <a:pt x="157238" y="159854"/>
                  </a:lnTo>
                  <a:lnTo>
                    <a:pt x="156768" y="161124"/>
                  </a:lnTo>
                  <a:lnTo>
                    <a:pt x="154457" y="164934"/>
                  </a:lnTo>
                  <a:lnTo>
                    <a:pt x="153885" y="164934"/>
                  </a:lnTo>
                  <a:lnTo>
                    <a:pt x="153733" y="166204"/>
                  </a:lnTo>
                  <a:lnTo>
                    <a:pt x="153492" y="166204"/>
                  </a:lnTo>
                  <a:lnTo>
                    <a:pt x="152628" y="168744"/>
                  </a:lnTo>
                  <a:lnTo>
                    <a:pt x="152057" y="168744"/>
                  </a:lnTo>
                  <a:lnTo>
                    <a:pt x="151688" y="170014"/>
                  </a:lnTo>
                  <a:lnTo>
                    <a:pt x="151536" y="171284"/>
                  </a:lnTo>
                  <a:lnTo>
                    <a:pt x="151041" y="172554"/>
                  </a:lnTo>
                  <a:lnTo>
                    <a:pt x="150685" y="173824"/>
                  </a:lnTo>
                  <a:lnTo>
                    <a:pt x="151180" y="173824"/>
                  </a:lnTo>
                  <a:lnTo>
                    <a:pt x="151244" y="175094"/>
                  </a:lnTo>
                  <a:lnTo>
                    <a:pt x="150990" y="175094"/>
                  </a:lnTo>
                  <a:lnTo>
                    <a:pt x="151028" y="176364"/>
                  </a:lnTo>
                  <a:lnTo>
                    <a:pt x="150812" y="176364"/>
                  </a:lnTo>
                  <a:lnTo>
                    <a:pt x="151053" y="177634"/>
                  </a:lnTo>
                  <a:lnTo>
                    <a:pt x="150622" y="177634"/>
                  </a:lnTo>
                  <a:lnTo>
                    <a:pt x="151625" y="178904"/>
                  </a:lnTo>
                  <a:lnTo>
                    <a:pt x="151231" y="180174"/>
                  </a:lnTo>
                  <a:lnTo>
                    <a:pt x="150647" y="183984"/>
                  </a:lnTo>
                  <a:lnTo>
                    <a:pt x="150977" y="185254"/>
                  </a:lnTo>
                  <a:lnTo>
                    <a:pt x="149225" y="186524"/>
                  </a:lnTo>
                  <a:lnTo>
                    <a:pt x="148336" y="187794"/>
                  </a:lnTo>
                  <a:lnTo>
                    <a:pt x="147764" y="187794"/>
                  </a:lnTo>
                  <a:lnTo>
                    <a:pt x="147472" y="189064"/>
                  </a:lnTo>
                  <a:lnTo>
                    <a:pt x="146570" y="189064"/>
                  </a:lnTo>
                  <a:lnTo>
                    <a:pt x="146558" y="190334"/>
                  </a:lnTo>
                  <a:lnTo>
                    <a:pt x="145618" y="190334"/>
                  </a:lnTo>
                  <a:lnTo>
                    <a:pt x="145275" y="191604"/>
                  </a:lnTo>
                  <a:lnTo>
                    <a:pt x="144399" y="191604"/>
                  </a:lnTo>
                  <a:lnTo>
                    <a:pt x="144551" y="192874"/>
                  </a:lnTo>
                  <a:lnTo>
                    <a:pt x="144526" y="194144"/>
                  </a:lnTo>
                  <a:lnTo>
                    <a:pt x="144018" y="195414"/>
                  </a:lnTo>
                  <a:lnTo>
                    <a:pt x="143776" y="195414"/>
                  </a:lnTo>
                  <a:lnTo>
                    <a:pt x="143929" y="196684"/>
                  </a:lnTo>
                  <a:lnTo>
                    <a:pt x="143141" y="196684"/>
                  </a:lnTo>
                  <a:lnTo>
                    <a:pt x="142392" y="197954"/>
                  </a:lnTo>
                  <a:lnTo>
                    <a:pt x="141185" y="197954"/>
                  </a:lnTo>
                  <a:lnTo>
                    <a:pt x="140957" y="199224"/>
                  </a:lnTo>
                  <a:lnTo>
                    <a:pt x="137274" y="204304"/>
                  </a:lnTo>
                  <a:lnTo>
                    <a:pt x="133616" y="208114"/>
                  </a:lnTo>
                  <a:lnTo>
                    <a:pt x="129324" y="208114"/>
                  </a:lnTo>
                  <a:lnTo>
                    <a:pt x="128866" y="209384"/>
                  </a:lnTo>
                  <a:lnTo>
                    <a:pt x="127038" y="209384"/>
                  </a:lnTo>
                  <a:lnTo>
                    <a:pt x="126911" y="208114"/>
                  </a:lnTo>
                  <a:lnTo>
                    <a:pt x="127088" y="206844"/>
                  </a:lnTo>
                  <a:lnTo>
                    <a:pt x="127723" y="206844"/>
                  </a:lnTo>
                  <a:lnTo>
                    <a:pt x="127596" y="205574"/>
                  </a:lnTo>
                  <a:lnTo>
                    <a:pt x="127317" y="205574"/>
                  </a:lnTo>
                  <a:lnTo>
                    <a:pt x="127381" y="203034"/>
                  </a:lnTo>
                  <a:lnTo>
                    <a:pt x="126784" y="203034"/>
                  </a:lnTo>
                  <a:lnTo>
                    <a:pt x="126517" y="201764"/>
                  </a:lnTo>
                  <a:lnTo>
                    <a:pt x="126288" y="200494"/>
                  </a:lnTo>
                  <a:lnTo>
                    <a:pt x="126885" y="199224"/>
                  </a:lnTo>
                  <a:lnTo>
                    <a:pt x="126530" y="199224"/>
                  </a:lnTo>
                  <a:lnTo>
                    <a:pt x="126733" y="197954"/>
                  </a:lnTo>
                  <a:lnTo>
                    <a:pt x="126974" y="196684"/>
                  </a:lnTo>
                  <a:lnTo>
                    <a:pt x="126682" y="196684"/>
                  </a:lnTo>
                  <a:lnTo>
                    <a:pt x="126263" y="195414"/>
                  </a:lnTo>
                  <a:lnTo>
                    <a:pt x="126212" y="194144"/>
                  </a:lnTo>
                  <a:lnTo>
                    <a:pt x="125945" y="194144"/>
                  </a:lnTo>
                  <a:lnTo>
                    <a:pt x="125882" y="192874"/>
                  </a:lnTo>
                  <a:lnTo>
                    <a:pt x="125196" y="191604"/>
                  </a:lnTo>
                  <a:lnTo>
                    <a:pt x="125374" y="191604"/>
                  </a:lnTo>
                  <a:lnTo>
                    <a:pt x="125450" y="190334"/>
                  </a:lnTo>
                  <a:lnTo>
                    <a:pt x="126479" y="186524"/>
                  </a:lnTo>
                  <a:lnTo>
                    <a:pt x="126771" y="185254"/>
                  </a:lnTo>
                  <a:lnTo>
                    <a:pt x="126987" y="185254"/>
                  </a:lnTo>
                  <a:lnTo>
                    <a:pt x="128016" y="182714"/>
                  </a:lnTo>
                  <a:lnTo>
                    <a:pt x="127482" y="181444"/>
                  </a:lnTo>
                  <a:lnTo>
                    <a:pt x="127508" y="180174"/>
                  </a:lnTo>
                  <a:lnTo>
                    <a:pt x="127927" y="180174"/>
                  </a:lnTo>
                  <a:lnTo>
                    <a:pt x="127825" y="178904"/>
                  </a:lnTo>
                  <a:lnTo>
                    <a:pt x="127203" y="177634"/>
                  </a:lnTo>
                  <a:lnTo>
                    <a:pt x="127050" y="176364"/>
                  </a:lnTo>
                  <a:lnTo>
                    <a:pt x="126923" y="176364"/>
                  </a:lnTo>
                  <a:lnTo>
                    <a:pt x="126834" y="175094"/>
                  </a:lnTo>
                  <a:lnTo>
                    <a:pt x="126568" y="175094"/>
                  </a:lnTo>
                  <a:lnTo>
                    <a:pt x="125691" y="173824"/>
                  </a:lnTo>
                  <a:lnTo>
                    <a:pt x="124383" y="172554"/>
                  </a:lnTo>
                  <a:lnTo>
                    <a:pt x="123913" y="170014"/>
                  </a:lnTo>
                  <a:lnTo>
                    <a:pt x="124129" y="170014"/>
                  </a:lnTo>
                  <a:lnTo>
                    <a:pt x="124167" y="168744"/>
                  </a:lnTo>
                  <a:lnTo>
                    <a:pt x="124472" y="168744"/>
                  </a:lnTo>
                  <a:lnTo>
                    <a:pt x="124460" y="167474"/>
                  </a:lnTo>
                  <a:lnTo>
                    <a:pt x="124142" y="167474"/>
                  </a:lnTo>
                  <a:lnTo>
                    <a:pt x="124955" y="164934"/>
                  </a:lnTo>
                  <a:lnTo>
                    <a:pt x="124612" y="163664"/>
                  </a:lnTo>
                  <a:lnTo>
                    <a:pt x="123926" y="163664"/>
                  </a:lnTo>
                  <a:lnTo>
                    <a:pt x="123545" y="162394"/>
                  </a:lnTo>
                  <a:lnTo>
                    <a:pt x="122326" y="162394"/>
                  </a:lnTo>
                  <a:lnTo>
                    <a:pt x="121945" y="163664"/>
                  </a:lnTo>
                  <a:lnTo>
                    <a:pt x="121602" y="162394"/>
                  </a:lnTo>
                  <a:lnTo>
                    <a:pt x="121373" y="163664"/>
                  </a:lnTo>
                  <a:lnTo>
                    <a:pt x="120561" y="163664"/>
                  </a:lnTo>
                  <a:lnTo>
                    <a:pt x="119786" y="162394"/>
                  </a:lnTo>
                  <a:lnTo>
                    <a:pt x="119964" y="161124"/>
                  </a:lnTo>
                  <a:lnTo>
                    <a:pt x="118808" y="159854"/>
                  </a:lnTo>
                  <a:lnTo>
                    <a:pt x="118084" y="159854"/>
                  </a:lnTo>
                  <a:lnTo>
                    <a:pt x="116992" y="161124"/>
                  </a:lnTo>
                  <a:lnTo>
                    <a:pt x="114731" y="161124"/>
                  </a:lnTo>
                  <a:lnTo>
                    <a:pt x="114084" y="162394"/>
                  </a:lnTo>
                  <a:lnTo>
                    <a:pt x="112725" y="162394"/>
                  </a:lnTo>
                  <a:lnTo>
                    <a:pt x="112547" y="163664"/>
                  </a:lnTo>
                  <a:lnTo>
                    <a:pt x="112128" y="163664"/>
                  </a:lnTo>
                  <a:lnTo>
                    <a:pt x="111518" y="162394"/>
                  </a:lnTo>
                  <a:lnTo>
                    <a:pt x="108115" y="162394"/>
                  </a:lnTo>
                  <a:lnTo>
                    <a:pt x="107086" y="163664"/>
                  </a:lnTo>
                  <a:lnTo>
                    <a:pt x="105486" y="163664"/>
                  </a:lnTo>
                  <a:lnTo>
                    <a:pt x="105054" y="162394"/>
                  </a:lnTo>
                  <a:lnTo>
                    <a:pt x="104076" y="162394"/>
                  </a:lnTo>
                  <a:lnTo>
                    <a:pt x="103441" y="161124"/>
                  </a:lnTo>
                  <a:lnTo>
                    <a:pt x="102374" y="161124"/>
                  </a:lnTo>
                  <a:lnTo>
                    <a:pt x="102057" y="159854"/>
                  </a:lnTo>
                  <a:lnTo>
                    <a:pt x="101066" y="159854"/>
                  </a:lnTo>
                  <a:lnTo>
                    <a:pt x="100825" y="158584"/>
                  </a:lnTo>
                  <a:lnTo>
                    <a:pt x="100177" y="158584"/>
                  </a:lnTo>
                  <a:lnTo>
                    <a:pt x="100152" y="157314"/>
                  </a:lnTo>
                  <a:lnTo>
                    <a:pt x="99796" y="157314"/>
                  </a:lnTo>
                  <a:lnTo>
                    <a:pt x="99796" y="156044"/>
                  </a:lnTo>
                  <a:lnTo>
                    <a:pt x="98653" y="156044"/>
                  </a:lnTo>
                  <a:lnTo>
                    <a:pt x="98526" y="154774"/>
                  </a:lnTo>
                  <a:lnTo>
                    <a:pt x="97866" y="154774"/>
                  </a:lnTo>
                  <a:lnTo>
                    <a:pt x="97675" y="153504"/>
                  </a:lnTo>
                  <a:lnTo>
                    <a:pt x="96075" y="153504"/>
                  </a:lnTo>
                  <a:lnTo>
                    <a:pt x="96443" y="152234"/>
                  </a:lnTo>
                  <a:lnTo>
                    <a:pt x="96126" y="152234"/>
                  </a:lnTo>
                  <a:lnTo>
                    <a:pt x="96202" y="150964"/>
                  </a:lnTo>
                  <a:lnTo>
                    <a:pt x="95796" y="149694"/>
                  </a:lnTo>
                  <a:lnTo>
                    <a:pt x="96672" y="148424"/>
                  </a:lnTo>
                  <a:lnTo>
                    <a:pt x="96735" y="147154"/>
                  </a:lnTo>
                  <a:lnTo>
                    <a:pt x="97256" y="147154"/>
                  </a:lnTo>
                  <a:lnTo>
                    <a:pt x="97180" y="145884"/>
                  </a:lnTo>
                  <a:lnTo>
                    <a:pt x="97282" y="144614"/>
                  </a:lnTo>
                  <a:lnTo>
                    <a:pt x="97053" y="144614"/>
                  </a:lnTo>
                  <a:lnTo>
                    <a:pt x="96901" y="143344"/>
                  </a:lnTo>
                  <a:lnTo>
                    <a:pt x="97129" y="142074"/>
                  </a:lnTo>
                  <a:lnTo>
                    <a:pt x="96113" y="142074"/>
                  </a:lnTo>
                  <a:lnTo>
                    <a:pt x="96431" y="140804"/>
                  </a:lnTo>
                  <a:lnTo>
                    <a:pt x="96647" y="139534"/>
                  </a:lnTo>
                  <a:lnTo>
                    <a:pt x="96964" y="139534"/>
                  </a:lnTo>
                  <a:lnTo>
                    <a:pt x="97497" y="138264"/>
                  </a:lnTo>
                  <a:lnTo>
                    <a:pt x="97866" y="136994"/>
                  </a:lnTo>
                  <a:lnTo>
                    <a:pt x="98475" y="136994"/>
                  </a:lnTo>
                  <a:lnTo>
                    <a:pt x="98412" y="135724"/>
                  </a:lnTo>
                  <a:lnTo>
                    <a:pt x="98856" y="134454"/>
                  </a:lnTo>
                  <a:lnTo>
                    <a:pt x="100126" y="133184"/>
                  </a:lnTo>
                  <a:lnTo>
                    <a:pt x="100495" y="131914"/>
                  </a:lnTo>
                  <a:lnTo>
                    <a:pt x="102006" y="131914"/>
                  </a:lnTo>
                  <a:lnTo>
                    <a:pt x="102235" y="130644"/>
                  </a:lnTo>
                  <a:lnTo>
                    <a:pt x="102882" y="130644"/>
                  </a:lnTo>
                  <a:lnTo>
                    <a:pt x="103606" y="129374"/>
                  </a:lnTo>
                  <a:lnTo>
                    <a:pt x="103073" y="128104"/>
                  </a:lnTo>
                  <a:lnTo>
                    <a:pt x="103733" y="126834"/>
                  </a:lnTo>
                  <a:lnTo>
                    <a:pt x="103936" y="125564"/>
                  </a:lnTo>
                  <a:lnTo>
                    <a:pt x="104381" y="125564"/>
                  </a:lnTo>
                  <a:lnTo>
                    <a:pt x="105435" y="124294"/>
                  </a:lnTo>
                  <a:lnTo>
                    <a:pt x="106108" y="124294"/>
                  </a:lnTo>
                  <a:lnTo>
                    <a:pt x="106464" y="123024"/>
                  </a:lnTo>
                  <a:lnTo>
                    <a:pt x="106514" y="121754"/>
                  </a:lnTo>
                  <a:lnTo>
                    <a:pt x="106070" y="121754"/>
                  </a:lnTo>
                  <a:lnTo>
                    <a:pt x="105981" y="120484"/>
                  </a:lnTo>
                  <a:lnTo>
                    <a:pt x="103797" y="120484"/>
                  </a:lnTo>
                  <a:lnTo>
                    <a:pt x="103962" y="119214"/>
                  </a:lnTo>
                  <a:lnTo>
                    <a:pt x="103441" y="119214"/>
                  </a:lnTo>
                  <a:lnTo>
                    <a:pt x="103365" y="117944"/>
                  </a:lnTo>
                  <a:lnTo>
                    <a:pt x="103911" y="116674"/>
                  </a:lnTo>
                  <a:lnTo>
                    <a:pt x="103835" y="115404"/>
                  </a:lnTo>
                  <a:lnTo>
                    <a:pt x="103593" y="114134"/>
                  </a:lnTo>
                  <a:lnTo>
                    <a:pt x="103378" y="114134"/>
                  </a:lnTo>
                  <a:lnTo>
                    <a:pt x="103581" y="112864"/>
                  </a:lnTo>
                  <a:lnTo>
                    <a:pt x="109067" y="112864"/>
                  </a:lnTo>
                  <a:lnTo>
                    <a:pt x="109169" y="111594"/>
                  </a:lnTo>
                  <a:lnTo>
                    <a:pt x="109131" y="110324"/>
                  </a:lnTo>
                  <a:lnTo>
                    <a:pt x="108673" y="110324"/>
                  </a:lnTo>
                  <a:lnTo>
                    <a:pt x="108432" y="109054"/>
                  </a:lnTo>
                  <a:lnTo>
                    <a:pt x="107492" y="109054"/>
                  </a:lnTo>
                  <a:lnTo>
                    <a:pt x="107086" y="107784"/>
                  </a:lnTo>
                  <a:lnTo>
                    <a:pt x="106235" y="107784"/>
                  </a:lnTo>
                  <a:lnTo>
                    <a:pt x="107226" y="106514"/>
                  </a:lnTo>
                  <a:lnTo>
                    <a:pt x="107454" y="107784"/>
                  </a:lnTo>
                  <a:lnTo>
                    <a:pt x="108242" y="107784"/>
                  </a:lnTo>
                  <a:lnTo>
                    <a:pt x="108204" y="106514"/>
                  </a:lnTo>
                  <a:lnTo>
                    <a:pt x="109220" y="106514"/>
                  </a:lnTo>
                  <a:lnTo>
                    <a:pt x="109829" y="105244"/>
                  </a:lnTo>
                  <a:lnTo>
                    <a:pt x="110032" y="105244"/>
                  </a:lnTo>
                  <a:lnTo>
                    <a:pt x="110210" y="103974"/>
                  </a:lnTo>
                  <a:lnTo>
                    <a:pt x="111112" y="103974"/>
                  </a:lnTo>
                  <a:lnTo>
                    <a:pt x="111417" y="102704"/>
                  </a:lnTo>
                  <a:lnTo>
                    <a:pt x="111594" y="102704"/>
                  </a:lnTo>
                  <a:lnTo>
                    <a:pt x="111836" y="101434"/>
                  </a:lnTo>
                  <a:lnTo>
                    <a:pt x="113169" y="101434"/>
                  </a:lnTo>
                  <a:lnTo>
                    <a:pt x="113182" y="100164"/>
                  </a:lnTo>
                  <a:lnTo>
                    <a:pt x="112483" y="100164"/>
                  </a:lnTo>
                  <a:lnTo>
                    <a:pt x="112382" y="98894"/>
                  </a:lnTo>
                  <a:lnTo>
                    <a:pt x="112039" y="98894"/>
                  </a:lnTo>
                  <a:lnTo>
                    <a:pt x="112382" y="97624"/>
                  </a:lnTo>
                  <a:lnTo>
                    <a:pt x="113233" y="97624"/>
                  </a:lnTo>
                  <a:lnTo>
                    <a:pt x="113093" y="96354"/>
                  </a:lnTo>
                  <a:lnTo>
                    <a:pt x="112293" y="96354"/>
                  </a:lnTo>
                  <a:lnTo>
                    <a:pt x="111963" y="97624"/>
                  </a:lnTo>
                  <a:lnTo>
                    <a:pt x="110070" y="97624"/>
                  </a:lnTo>
                  <a:lnTo>
                    <a:pt x="110248" y="96354"/>
                  </a:lnTo>
                  <a:lnTo>
                    <a:pt x="109766" y="96354"/>
                  </a:lnTo>
                  <a:lnTo>
                    <a:pt x="109766" y="103974"/>
                  </a:lnTo>
                  <a:lnTo>
                    <a:pt x="109575" y="105244"/>
                  </a:lnTo>
                  <a:lnTo>
                    <a:pt x="106070" y="105244"/>
                  </a:lnTo>
                  <a:lnTo>
                    <a:pt x="106337" y="103974"/>
                  </a:lnTo>
                  <a:lnTo>
                    <a:pt x="106006" y="103974"/>
                  </a:lnTo>
                  <a:lnTo>
                    <a:pt x="106006" y="105244"/>
                  </a:lnTo>
                  <a:lnTo>
                    <a:pt x="105803" y="106514"/>
                  </a:lnTo>
                  <a:lnTo>
                    <a:pt x="105359" y="106514"/>
                  </a:lnTo>
                  <a:lnTo>
                    <a:pt x="105257" y="105244"/>
                  </a:lnTo>
                  <a:lnTo>
                    <a:pt x="106006" y="105244"/>
                  </a:lnTo>
                  <a:lnTo>
                    <a:pt x="106006" y="103974"/>
                  </a:lnTo>
                  <a:lnTo>
                    <a:pt x="105994" y="102704"/>
                  </a:lnTo>
                  <a:lnTo>
                    <a:pt x="106540" y="102704"/>
                  </a:lnTo>
                  <a:lnTo>
                    <a:pt x="106362" y="101434"/>
                  </a:lnTo>
                  <a:lnTo>
                    <a:pt x="105016" y="101434"/>
                  </a:lnTo>
                  <a:lnTo>
                    <a:pt x="105054" y="100164"/>
                  </a:lnTo>
                  <a:lnTo>
                    <a:pt x="104648" y="100164"/>
                  </a:lnTo>
                  <a:lnTo>
                    <a:pt x="104660" y="98894"/>
                  </a:lnTo>
                  <a:lnTo>
                    <a:pt x="104470" y="100164"/>
                  </a:lnTo>
                  <a:lnTo>
                    <a:pt x="104609" y="100164"/>
                  </a:lnTo>
                  <a:lnTo>
                    <a:pt x="104838" y="101434"/>
                  </a:lnTo>
                  <a:lnTo>
                    <a:pt x="104660" y="101434"/>
                  </a:lnTo>
                  <a:lnTo>
                    <a:pt x="104775" y="102704"/>
                  </a:lnTo>
                  <a:lnTo>
                    <a:pt x="104749" y="103974"/>
                  </a:lnTo>
                  <a:lnTo>
                    <a:pt x="102781" y="103974"/>
                  </a:lnTo>
                  <a:lnTo>
                    <a:pt x="102666" y="105244"/>
                  </a:lnTo>
                  <a:lnTo>
                    <a:pt x="102527" y="103974"/>
                  </a:lnTo>
                  <a:lnTo>
                    <a:pt x="102374" y="103974"/>
                  </a:lnTo>
                  <a:lnTo>
                    <a:pt x="102400" y="102704"/>
                  </a:lnTo>
                  <a:lnTo>
                    <a:pt x="102273" y="101434"/>
                  </a:lnTo>
                  <a:lnTo>
                    <a:pt x="103073" y="101434"/>
                  </a:lnTo>
                  <a:lnTo>
                    <a:pt x="103187" y="100164"/>
                  </a:lnTo>
                  <a:lnTo>
                    <a:pt x="103847" y="100164"/>
                  </a:lnTo>
                  <a:lnTo>
                    <a:pt x="103911" y="98894"/>
                  </a:lnTo>
                  <a:lnTo>
                    <a:pt x="104165" y="98894"/>
                  </a:lnTo>
                  <a:lnTo>
                    <a:pt x="103962" y="100164"/>
                  </a:lnTo>
                  <a:lnTo>
                    <a:pt x="104228" y="100164"/>
                  </a:lnTo>
                  <a:lnTo>
                    <a:pt x="104190" y="98894"/>
                  </a:lnTo>
                  <a:lnTo>
                    <a:pt x="104368" y="97624"/>
                  </a:lnTo>
                  <a:lnTo>
                    <a:pt x="105321" y="97624"/>
                  </a:lnTo>
                  <a:lnTo>
                    <a:pt x="105359" y="98894"/>
                  </a:lnTo>
                  <a:lnTo>
                    <a:pt x="106489" y="97624"/>
                  </a:lnTo>
                  <a:lnTo>
                    <a:pt x="106705" y="98894"/>
                  </a:lnTo>
                  <a:lnTo>
                    <a:pt x="106222" y="98894"/>
                  </a:lnTo>
                  <a:lnTo>
                    <a:pt x="106324" y="100164"/>
                  </a:lnTo>
                  <a:lnTo>
                    <a:pt x="107238" y="100164"/>
                  </a:lnTo>
                  <a:lnTo>
                    <a:pt x="107442" y="101434"/>
                  </a:lnTo>
                  <a:lnTo>
                    <a:pt x="108381" y="101434"/>
                  </a:lnTo>
                  <a:lnTo>
                    <a:pt x="108521" y="102704"/>
                  </a:lnTo>
                  <a:lnTo>
                    <a:pt x="109702" y="102704"/>
                  </a:lnTo>
                  <a:lnTo>
                    <a:pt x="109766" y="103974"/>
                  </a:lnTo>
                  <a:lnTo>
                    <a:pt x="109766" y="96354"/>
                  </a:lnTo>
                  <a:lnTo>
                    <a:pt x="109512" y="96354"/>
                  </a:lnTo>
                  <a:lnTo>
                    <a:pt x="109474" y="95084"/>
                  </a:lnTo>
                  <a:lnTo>
                    <a:pt x="109220" y="95084"/>
                  </a:lnTo>
                  <a:lnTo>
                    <a:pt x="109042" y="93814"/>
                  </a:lnTo>
                  <a:lnTo>
                    <a:pt x="109613" y="93814"/>
                  </a:lnTo>
                  <a:lnTo>
                    <a:pt x="109613" y="92544"/>
                  </a:lnTo>
                  <a:lnTo>
                    <a:pt x="109969" y="93814"/>
                  </a:lnTo>
                  <a:lnTo>
                    <a:pt x="109943" y="92544"/>
                  </a:lnTo>
                  <a:lnTo>
                    <a:pt x="110591" y="92544"/>
                  </a:lnTo>
                  <a:lnTo>
                    <a:pt x="110591" y="91274"/>
                  </a:lnTo>
                  <a:lnTo>
                    <a:pt x="110845" y="91274"/>
                  </a:lnTo>
                  <a:lnTo>
                    <a:pt x="110756" y="90004"/>
                  </a:lnTo>
                  <a:lnTo>
                    <a:pt x="111036" y="90004"/>
                  </a:lnTo>
                  <a:lnTo>
                    <a:pt x="111023" y="88734"/>
                  </a:lnTo>
                  <a:lnTo>
                    <a:pt x="111010" y="87464"/>
                  </a:lnTo>
                  <a:lnTo>
                    <a:pt x="111328" y="87464"/>
                  </a:lnTo>
                  <a:lnTo>
                    <a:pt x="111569" y="88734"/>
                  </a:lnTo>
                  <a:lnTo>
                    <a:pt x="111442" y="87464"/>
                  </a:lnTo>
                  <a:lnTo>
                    <a:pt x="112153" y="87464"/>
                  </a:lnTo>
                  <a:lnTo>
                    <a:pt x="112522" y="86194"/>
                  </a:lnTo>
                  <a:lnTo>
                    <a:pt x="112649" y="87464"/>
                  </a:lnTo>
                  <a:lnTo>
                    <a:pt x="112725" y="86194"/>
                  </a:lnTo>
                  <a:lnTo>
                    <a:pt x="112890" y="87464"/>
                  </a:lnTo>
                  <a:lnTo>
                    <a:pt x="112903" y="86194"/>
                  </a:lnTo>
                  <a:lnTo>
                    <a:pt x="113195" y="86194"/>
                  </a:lnTo>
                  <a:lnTo>
                    <a:pt x="113423" y="87464"/>
                  </a:lnTo>
                  <a:lnTo>
                    <a:pt x="113461" y="86194"/>
                  </a:lnTo>
                  <a:lnTo>
                    <a:pt x="115214" y="86194"/>
                  </a:lnTo>
                  <a:lnTo>
                    <a:pt x="115366" y="87464"/>
                  </a:lnTo>
                  <a:lnTo>
                    <a:pt x="120243" y="87464"/>
                  </a:lnTo>
                  <a:lnTo>
                    <a:pt x="120396" y="88734"/>
                  </a:lnTo>
                  <a:lnTo>
                    <a:pt x="120751" y="88734"/>
                  </a:lnTo>
                  <a:lnTo>
                    <a:pt x="120408" y="90004"/>
                  </a:lnTo>
                  <a:lnTo>
                    <a:pt x="120167" y="88734"/>
                  </a:lnTo>
                  <a:lnTo>
                    <a:pt x="118211" y="88734"/>
                  </a:lnTo>
                  <a:lnTo>
                    <a:pt x="118529" y="90004"/>
                  </a:lnTo>
                  <a:lnTo>
                    <a:pt x="120167" y="90004"/>
                  </a:lnTo>
                  <a:lnTo>
                    <a:pt x="120281" y="91274"/>
                  </a:lnTo>
                  <a:lnTo>
                    <a:pt x="121158" y="91274"/>
                  </a:lnTo>
                  <a:lnTo>
                    <a:pt x="120878" y="90004"/>
                  </a:lnTo>
                  <a:lnTo>
                    <a:pt x="121361" y="90004"/>
                  </a:lnTo>
                  <a:lnTo>
                    <a:pt x="121335" y="88734"/>
                  </a:lnTo>
                  <a:lnTo>
                    <a:pt x="121094" y="87464"/>
                  </a:lnTo>
                  <a:lnTo>
                    <a:pt x="121526" y="87464"/>
                  </a:lnTo>
                  <a:lnTo>
                    <a:pt x="121424" y="86194"/>
                  </a:lnTo>
                  <a:lnTo>
                    <a:pt x="122059" y="86194"/>
                  </a:lnTo>
                  <a:lnTo>
                    <a:pt x="122047" y="87464"/>
                  </a:lnTo>
                  <a:lnTo>
                    <a:pt x="121742" y="87464"/>
                  </a:lnTo>
                  <a:lnTo>
                    <a:pt x="121843" y="88734"/>
                  </a:lnTo>
                  <a:lnTo>
                    <a:pt x="122859" y="88734"/>
                  </a:lnTo>
                  <a:lnTo>
                    <a:pt x="122491" y="87464"/>
                  </a:lnTo>
                  <a:lnTo>
                    <a:pt x="123075" y="87464"/>
                  </a:lnTo>
                  <a:lnTo>
                    <a:pt x="123012" y="86194"/>
                  </a:lnTo>
                  <a:lnTo>
                    <a:pt x="123393" y="86194"/>
                  </a:lnTo>
                  <a:lnTo>
                    <a:pt x="123253" y="84924"/>
                  </a:lnTo>
                  <a:lnTo>
                    <a:pt x="124002" y="84924"/>
                  </a:lnTo>
                  <a:lnTo>
                    <a:pt x="124294" y="86194"/>
                  </a:lnTo>
                  <a:lnTo>
                    <a:pt x="124218" y="84924"/>
                  </a:lnTo>
                  <a:lnTo>
                    <a:pt x="124625" y="84924"/>
                  </a:lnTo>
                  <a:lnTo>
                    <a:pt x="124383" y="83654"/>
                  </a:lnTo>
                  <a:lnTo>
                    <a:pt x="124485" y="82384"/>
                  </a:lnTo>
                  <a:lnTo>
                    <a:pt x="124637" y="82384"/>
                  </a:lnTo>
                  <a:lnTo>
                    <a:pt x="124777" y="83654"/>
                  </a:lnTo>
                  <a:lnTo>
                    <a:pt x="125539" y="83654"/>
                  </a:lnTo>
                  <a:lnTo>
                    <a:pt x="125476" y="82384"/>
                  </a:lnTo>
                  <a:lnTo>
                    <a:pt x="125679" y="82384"/>
                  </a:lnTo>
                  <a:lnTo>
                    <a:pt x="125476" y="81114"/>
                  </a:lnTo>
                  <a:lnTo>
                    <a:pt x="125298" y="81114"/>
                  </a:lnTo>
                  <a:lnTo>
                    <a:pt x="125145" y="82384"/>
                  </a:lnTo>
                  <a:lnTo>
                    <a:pt x="125044" y="81114"/>
                  </a:lnTo>
                  <a:lnTo>
                    <a:pt x="124764" y="81114"/>
                  </a:lnTo>
                  <a:lnTo>
                    <a:pt x="124650" y="79844"/>
                  </a:lnTo>
                  <a:lnTo>
                    <a:pt x="125298" y="79844"/>
                  </a:lnTo>
                  <a:lnTo>
                    <a:pt x="125336" y="78574"/>
                  </a:lnTo>
                  <a:lnTo>
                    <a:pt x="125526" y="79844"/>
                  </a:lnTo>
                  <a:lnTo>
                    <a:pt x="128866" y="79844"/>
                  </a:lnTo>
                  <a:lnTo>
                    <a:pt x="128981" y="81114"/>
                  </a:lnTo>
                  <a:lnTo>
                    <a:pt x="129222" y="81114"/>
                  </a:lnTo>
                  <a:lnTo>
                    <a:pt x="129019" y="79844"/>
                  </a:lnTo>
                  <a:lnTo>
                    <a:pt x="132727" y="79844"/>
                  </a:lnTo>
                  <a:lnTo>
                    <a:pt x="132549" y="78930"/>
                  </a:lnTo>
                  <a:lnTo>
                    <a:pt x="130251" y="77304"/>
                  </a:lnTo>
                  <a:lnTo>
                    <a:pt x="130162" y="78574"/>
                  </a:lnTo>
                  <a:lnTo>
                    <a:pt x="128828" y="78574"/>
                  </a:lnTo>
                  <a:lnTo>
                    <a:pt x="128600" y="77304"/>
                  </a:lnTo>
                  <a:lnTo>
                    <a:pt x="129946" y="77304"/>
                  </a:lnTo>
                  <a:lnTo>
                    <a:pt x="130162" y="78574"/>
                  </a:lnTo>
                  <a:lnTo>
                    <a:pt x="130162" y="77254"/>
                  </a:lnTo>
                  <a:lnTo>
                    <a:pt x="126669" y="74764"/>
                  </a:lnTo>
                  <a:lnTo>
                    <a:pt x="124155" y="74282"/>
                  </a:lnTo>
                  <a:lnTo>
                    <a:pt x="124155" y="79844"/>
                  </a:lnTo>
                  <a:lnTo>
                    <a:pt x="123888" y="79844"/>
                  </a:lnTo>
                  <a:lnTo>
                    <a:pt x="123888" y="83654"/>
                  </a:lnTo>
                  <a:lnTo>
                    <a:pt x="123367" y="83654"/>
                  </a:lnTo>
                  <a:lnTo>
                    <a:pt x="123126" y="82384"/>
                  </a:lnTo>
                  <a:lnTo>
                    <a:pt x="123698" y="82384"/>
                  </a:lnTo>
                  <a:lnTo>
                    <a:pt x="123888" y="83654"/>
                  </a:lnTo>
                  <a:lnTo>
                    <a:pt x="123888" y="79844"/>
                  </a:lnTo>
                  <a:lnTo>
                    <a:pt x="123291" y="79844"/>
                  </a:lnTo>
                  <a:lnTo>
                    <a:pt x="123190" y="79603"/>
                  </a:lnTo>
                  <a:lnTo>
                    <a:pt x="123190" y="79844"/>
                  </a:lnTo>
                  <a:lnTo>
                    <a:pt x="122440" y="79844"/>
                  </a:lnTo>
                  <a:lnTo>
                    <a:pt x="122313" y="78574"/>
                  </a:lnTo>
                  <a:lnTo>
                    <a:pt x="122288" y="79844"/>
                  </a:lnTo>
                  <a:lnTo>
                    <a:pt x="121983" y="79844"/>
                  </a:lnTo>
                  <a:lnTo>
                    <a:pt x="121983" y="81114"/>
                  </a:lnTo>
                  <a:lnTo>
                    <a:pt x="121577" y="79844"/>
                  </a:lnTo>
                  <a:lnTo>
                    <a:pt x="121551" y="79679"/>
                  </a:lnTo>
                  <a:lnTo>
                    <a:pt x="121551" y="79844"/>
                  </a:lnTo>
                  <a:lnTo>
                    <a:pt x="121335" y="79844"/>
                  </a:lnTo>
                  <a:lnTo>
                    <a:pt x="120942" y="78574"/>
                  </a:lnTo>
                  <a:lnTo>
                    <a:pt x="121297" y="78574"/>
                  </a:lnTo>
                  <a:lnTo>
                    <a:pt x="121551" y="79679"/>
                  </a:lnTo>
                  <a:lnTo>
                    <a:pt x="121475" y="78930"/>
                  </a:lnTo>
                  <a:lnTo>
                    <a:pt x="121412" y="78574"/>
                  </a:lnTo>
                  <a:lnTo>
                    <a:pt x="121551" y="78574"/>
                  </a:lnTo>
                  <a:lnTo>
                    <a:pt x="121653" y="79844"/>
                  </a:lnTo>
                  <a:lnTo>
                    <a:pt x="121983" y="81114"/>
                  </a:lnTo>
                  <a:lnTo>
                    <a:pt x="121983" y="79844"/>
                  </a:lnTo>
                  <a:lnTo>
                    <a:pt x="121843" y="79844"/>
                  </a:lnTo>
                  <a:lnTo>
                    <a:pt x="121589" y="78574"/>
                  </a:lnTo>
                  <a:lnTo>
                    <a:pt x="122313" y="78574"/>
                  </a:lnTo>
                  <a:lnTo>
                    <a:pt x="122707" y="78574"/>
                  </a:lnTo>
                  <a:lnTo>
                    <a:pt x="123190" y="79844"/>
                  </a:lnTo>
                  <a:lnTo>
                    <a:pt x="123190" y="79603"/>
                  </a:lnTo>
                  <a:lnTo>
                    <a:pt x="122770" y="78574"/>
                  </a:lnTo>
                  <a:lnTo>
                    <a:pt x="124066" y="78574"/>
                  </a:lnTo>
                  <a:lnTo>
                    <a:pt x="124155" y="79844"/>
                  </a:lnTo>
                  <a:lnTo>
                    <a:pt x="124155" y="74282"/>
                  </a:lnTo>
                  <a:lnTo>
                    <a:pt x="120865" y="73660"/>
                  </a:lnTo>
                  <a:lnTo>
                    <a:pt x="120865" y="84924"/>
                  </a:lnTo>
                  <a:lnTo>
                    <a:pt x="119748" y="84924"/>
                  </a:lnTo>
                  <a:lnTo>
                    <a:pt x="119608" y="83654"/>
                  </a:lnTo>
                  <a:lnTo>
                    <a:pt x="118910" y="83654"/>
                  </a:lnTo>
                  <a:lnTo>
                    <a:pt x="118897" y="82384"/>
                  </a:lnTo>
                  <a:lnTo>
                    <a:pt x="119468" y="82384"/>
                  </a:lnTo>
                  <a:lnTo>
                    <a:pt x="119405" y="81114"/>
                  </a:lnTo>
                  <a:lnTo>
                    <a:pt x="120408" y="81114"/>
                  </a:lnTo>
                  <a:lnTo>
                    <a:pt x="120421" y="82384"/>
                  </a:lnTo>
                  <a:lnTo>
                    <a:pt x="119900" y="82384"/>
                  </a:lnTo>
                  <a:lnTo>
                    <a:pt x="119989" y="83654"/>
                  </a:lnTo>
                  <a:lnTo>
                    <a:pt x="120611" y="83654"/>
                  </a:lnTo>
                  <a:lnTo>
                    <a:pt x="120865" y="84924"/>
                  </a:lnTo>
                  <a:lnTo>
                    <a:pt x="120865" y="73660"/>
                  </a:lnTo>
                  <a:lnTo>
                    <a:pt x="118465" y="73190"/>
                  </a:lnTo>
                  <a:lnTo>
                    <a:pt x="118465" y="79844"/>
                  </a:lnTo>
                  <a:lnTo>
                    <a:pt x="118084" y="79844"/>
                  </a:lnTo>
                  <a:lnTo>
                    <a:pt x="118148" y="78574"/>
                  </a:lnTo>
                  <a:lnTo>
                    <a:pt x="118465" y="79844"/>
                  </a:lnTo>
                  <a:lnTo>
                    <a:pt x="118465" y="73190"/>
                  </a:lnTo>
                  <a:lnTo>
                    <a:pt x="115735" y="72669"/>
                  </a:lnTo>
                  <a:lnTo>
                    <a:pt x="115735" y="79844"/>
                  </a:lnTo>
                  <a:lnTo>
                    <a:pt x="115620" y="81114"/>
                  </a:lnTo>
                  <a:lnTo>
                    <a:pt x="115481" y="79844"/>
                  </a:lnTo>
                  <a:lnTo>
                    <a:pt x="115735" y="79844"/>
                  </a:lnTo>
                  <a:lnTo>
                    <a:pt x="115735" y="72669"/>
                  </a:lnTo>
                  <a:lnTo>
                    <a:pt x="115227" y="72567"/>
                  </a:lnTo>
                  <a:lnTo>
                    <a:pt x="115227" y="81114"/>
                  </a:lnTo>
                  <a:lnTo>
                    <a:pt x="114858" y="81114"/>
                  </a:lnTo>
                  <a:lnTo>
                    <a:pt x="114769" y="80479"/>
                  </a:lnTo>
                  <a:lnTo>
                    <a:pt x="114769" y="81114"/>
                  </a:lnTo>
                  <a:lnTo>
                    <a:pt x="114579" y="79844"/>
                  </a:lnTo>
                  <a:lnTo>
                    <a:pt x="114769" y="81114"/>
                  </a:lnTo>
                  <a:lnTo>
                    <a:pt x="114769" y="80479"/>
                  </a:lnTo>
                  <a:lnTo>
                    <a:pt x="114681" y="79844"/>
                  </a:lnTo>
                  <a:lnTo>
                    <a:pt x="115125" y="79844"/>
                  </a:lnTo>
                  <a:lnTo>
                    <a:pt x="115227" y="81114"/>
                  </a:lnTo>
                  <a:lnTo>
                    <a:pt x="115227" y="72567"/>
                  </a:lnTo>
                  <a:lnTo>
                    <a:pt x="114503" y="72428"/>
                  </a:lnTo>
                  <a:lnTo>
                    <a:pt x="114503" y="81114"/>
                  </a:lnTo>
                  <a:lnTo>
                    <a:pt x="114084" y="81114"/>
                  </a:lnTo>
                  <a:lnTo>
                    <a:pt x="113868" y="79844"/>
                  </a:lnTo>
                  <a:lnTo>
                    <a:pt x="114427" y="79844"/>
                  </a:lnTo>
                  <a:lnTo>
                    <a:pt x="114503" y="81114"/>
                  </a:lnTo>
                  <a:lnTo>
                    <a:pt x="114503" y="72428"/>
                  </a:lnTo>
                  <a:lnTo>
                    <a:pt x="113728" y="72288"/>
                  </a:lnTo>
                  <a:lnTo>
                    <a:pt x="113728" y="79844"/>
                  </a:lnTo>
                  <a:lnTo>
                    <a:pt x="113677" y="81114"/>
                  </a:lnTo>
                  <a:lnTo>
                    <a:pt x="112890" y="81114"/>
                  </a:lnTo>
                  <a:lnTo>
                    <a:pt x="112852" y="79844"/>
                  </a:lnTo>
                  <a:lnTo>
                    <a:pt x="113728" y="79844"/>
                  </a:lnTo>
                  <a:lnTo>
                    <a:pt x="113728" y="72288"/>
                  </a:lnTo>
                  <a:lnTo>
                    <a:pt x="112814" y="72110"/>
                  </a:lnTo>
                  <a:lnTo>
                    <a:pt x="112814" y="79844"/>
                  </a:lnTo>
                  <a:lnTo>
                    <a:pt x="112814" y="81114"/>
                  </a:lnTo>
                  <a:lnTo>
                    <a:pt x="112255" y="81114"/>
                  </a:lnTo>
                  <a:lnTo>
                    <a:pt x="112293" y="79844"/>
                  </a:lnTo>
                  <a:lnTo>
                    <a:pt x="112814" y="79844"/>
                  </a:lnTo>
                  <a:lnTo>
                    <a:pt x="112814" y="72110"/>
                  </a:lnTo>
                  <a:lnTo>
                    <a:pt x="110896" y="71742"/>
                  </a:lnTo>
                  <a:lnTo>
                    <a:pt x="110896" y="88734"/>
                  </a:lnTo>
                  <a:lnTo>
                    <a:pt x="110667" y="88734"/>
                  </a:lnTo>
                  <a:lnTo>
                    <a:pt x="110807" y="87464"/>
                  </a:lnTo>
                  <a:lnTo>
                    <a:pt x="110896" y="88734"/>
                  </a:lnTo>
                  <a:lnTo>
                    <a:pt x="110896" y="71742"/>
                  </a:lnTo>
                  <a:lnTo>
                    <a:pt x="110121" y="71589"/>
                  </a:lnTo>
                  <a:lnTo>
                    <a:pt x="110121" y="83654"/>
                  </a:lnTo>
                  <a:lnTo>
                    <a:pt x="110070" y="82384"/>
                  </a:lnTo>
                  <a:lnTo>
                    <a:pt x="110121" y="83654"/>
                  </a:lnTo>
                  <a:lnTo>
                    <a:pt x="110121" y="71589"/>
                  </a:lnTo>
                  <a:lnTo>
                    <a:pt x="110032" y="82384"/>
                  </a:lnTo>
                  <a:lnTo>
                    <a:pt x="109766" y="82384"/>
                  </a:lnTo>
                  <a:lnTo>
                    <a:pt x="109982" y="81114"/>
                  </a:lnTo>
                  <a:lnTo>
                    <a:pt x="110032" y="82384"/>
                  </a:lnTo>
                  <a:lnTo>
                    <a:pt x="110032" y="71577"/>
                  </a:lnTo>
                  <a:lnTo>
                    <a:pt x="109740" y="71513"/>
                  </a:lnTo>
                  <a:lnTo>
                    <a:pt x="109740" y="82384"/>
                  </a:lnTo>
                  <a:lnTo>
                    <a:pt x="109575" y="82384"/>
                  </a:lnTo>
                  <a:lnTo>
                    <a:pt x="109575" y="81114"/>
                  </a:lnTo>
                  <a:lnTo>
                    <a:pt x="109740" y="82384"/>
                  </a:lnTo>
                  <a:lnTo>
                    <a:pt x="109740" y="71513"/>
                  </a:lnTo>
                  <a:lnTo>
                    <a:pt x="109004" y="71374"/>
                  </a:lnTo>
                  <a:lnTo>
                    <a:pt x="109004" y="81114"/>
                  </a:lnTo>
                  <a:lnTo>
                    <a:pt x="108839" y="82384"/>
                  </a:lnTo>
                  <a:lnTo>
                    <a:pt x="107784" y="82384"/>
                  </a:lnTo>
                  <a:lnTo>
                    <a:pt x="107835" y="83654"/>
                  </a:lnTo>
                  <a:lnTo>
                    <a:pt x="107061" y="83654"/>
                  </a:lnTo>
                  <a:lnTo>
                    <a:pt x="106895" y="82384"/>
                  </a:lnTo>
                  <a:lnTo>
                    <a:pt x="106845" y="83654"/>
                  </a:lnTo>
                  <a:lnTo>
                    <a:pt x="106667" y="83654"/>
                  </a:lnTo>
                  <a:lnTo>
                    <a:pt x="106540" y="82600"/>
                  </a:lnTo>
                  <a:lnTo>
                    <a:pt x="106540" y="95084"/>
                  </a:lnTo>
                  <a:lnTo>
                    <a:pt x="106464" y="96354"/>
                  </a:lnTo>
                  <a:lnTo>
                    <a:pt x="106070" y="96354"/>
                  </a:lnTo>
                  <a:lnTo>
                    <a:pt x="106057" y="95084"/>
                  </a:lnTo>
                  <a:lnTo>
                    <a:pt x="106540" y="95084"/>
                  </a:lnTo>
                  <a:lnTo>
                    <a:pt x="106540" y="82600"/>
                  </a:lnTo>
                  <a:lnTo>
                    <a:pt x="106514" y="82384"/>
                  </a:lnTo>
                  <a:lnTo>
                    <a:pt x="105994" y="82384"/>
                  </a:lnTo>
                  <a:lnTo>
                    <a:pt x="105956" y="96354"/>
                  </a:lnTo>
                  <a:lnTo>
                    <a:pt x="105879" y="97624"/>
                  </a:lnTo>
                  <a:lnTo>
                    <a:pt x="105537" y="97624"/>
                  </a:lnTo>
                  <a:lnTo>
                    <a:pt x="105333" y="96354"/>
                  </a:lnTo>
                  <a:lnTo>
                    <a:pt x="105956" y="96354"/>
                  </a:lnTo>
                  <a:lnTo>
                    <a:pt x="105956" y="82384"/>
                  </a:lnTo>
                  <a:lnTo>
                    <a:pt x="105270" y="82384"/>
                  </a:lnTo>
                  <a:lnTo>
                    <a:pt x="105321" y="81114"/>
                  </a:lnTo>
                  <a:lnTo>
                    <a:pt x="105981" y="81114"/>
                  </a:lnTo>
                  <a:lnTo>
                    <a:pt x="105994" y="82384"/>
                  </a:lnTo>
                  <a:lnTo>
                    <a:pt x="106095" y="81114"/>
                  </a:lnTo>
                  <a:lnTo>
                    <a:pt x="106578" y="82384"/>
                  </a:lnTo>
                  <a:lnTo>
                    <a:pt x="106324" y="81114"/>
                  </a:lnTo>
                  <a:lnTo>
                    <a:pt x="106984" y="81114"/>
                  </a:lnTo>
                  <a:lnTo>
                    <a:pt x="107175" y="82384"/>
                  </a:lnTo>
                  <a:lnTo>
                    <a:pt x="107403" y="82384"/>
                  </a:lnTo>
                  <a:lnTo>
                    <a:pt x="107264" y="81114"/>
                  </a:lnTo>
                  <a:lnTo>
                    <a:pt x="109004" y="81114"/>
                  </a:lnTo>
                  <a:lnTo>
                    <a:pt x="109004" y="71374"/>
                  </a:lnTo>
                  <a:lnTo>
                    <a:pt x="105143" y="70637"/>
                  </a:lnTo>
                  <a:lnTo>
                    <a:pt x="105143" y="82384"/>
                  </a:lnTo>
                  <a:lnTo>
                    <a:pt x="105067" y="81114"/>
                  </a:lnTo>
                  <a:lnTo>
                    <a:pt x="105143" y="82384"/>
                  </a:lnTo>
                  <a:lnTo>
                    <a:pt x="105143" y="70637"/>
                  </a:lnTo>
                  <a:lnTo>
                    <a:pt x="104025" y="70421"/>
                  </a:lnTo>
                  <a:lnTo>
                    <a:pt x="104025" y="97624"/>
                  </a:lnTo>
                  <a:lnTo>
                    <a:pt x="103797" y="98894"/>
                  </a:lnTo>
                  <a:lnTo>
                    <a:pt x="103441" y="98894"/>
                  </a:lnTo>
                  <a:lnTo>
                    <a:pt x="103720" y="97624"/>
                  </a:lnTo>
                  <a:lnTo>
                    <a:pt x="104025" y="97624"/>
                  </a:lnTo>
                  <a:lnTo>
                    <a:pt x="104025" y="70421"/>
                  </a:lnTo>
                  <a:lnTo>
                    <a:pt x="103530" y="70319"/>
                  </a:lnTo>
                  <a:lnTo>
                    <a:pt x="103530" y="93814"/>
                  </a:lnTo>
                  <a:lnTo>
                    <a:pt x="103454" y="95084"/>
                  </a:lnTo>
                  <a:lnTo>
                    <a:pt x="103200" y="95084"/>
                  </a:lnTo>
                  <a:lnTo>
                    <a:pt x="102958" y="93814"/>
                  </a:lnTo>
                  <a:lnTo>
                    <a:pt x="103530" y="93814"/>
                  </a:lnTo>
                  <a:lnTo>
                    <a:pt x="103530" y="70319"/>
                  </a:lnTo>
                  <a:lnTo>
                    <a:pt x="99936" y="69634"/>
                  </a:lnTo>
                  <a:lnTo>
                    <a:pt x="99936" y="92544"/>
                  </a:lnTo>
                  <a:lnTo>
                    <a:pt x="99758" y="92544"/>
                  </a:lnTo>
                  <a:lnTo>
                    <a:pt x="99758" y="130644"/>
                  </a:lnTo>
                  <a:lnTo>
                    <a:pt x="99618" y="131914"/>
                  </a:lnTo>
                  <a:lnTo>
                    <a:pt x="99466" y="131914"/>
                  </a:lnTo>
                  <a:lnTo>
                    <a:pt x="99644" y="130644"/>
                  </a:lnTo>
                  <a:lnTo>
                    <a:pt x="99758" y="92544"/>
                  </a:lnTo>
                  <a:lnTo>
                    <a:pt x="98564" y="92544"/>
                  </a:lnTo>
                  <a:lnTo>
                    <a:pt x="98196" y="93814"/>
                  </a:lnTo>
                  <a:lnTo>
                    <a:pt x="98120" y="131914"/>
                  </a:lnTo>
                  <a:lnTo>
                    <a:pt x="98120" y="133184"/>
                  </a:lnTo>
                  <a:lnTo>
                    <a:pt x="97650" y="133184"/>
                  </a:lnTo>
                  <a:lnTo>
                    <a:pt x="97624" y="131914"/>
                  </a:lnTo>
                  <a:lnTo>
                    <a:pt x="98120" y="131914"/>
                  </a:lnTo>
                  <a:lnTo>
                    <a:pt x="98120" y="93814"/>
                  </a:lnTo>
                  <a:lnTo>
                    <a:pt x="96685" y="93814"/>
                  </a:lnTo>
                  <a:lnTo>
                    <a:pt x="96316" y="92544"/>
                  </a:lnTo>
                  <a:lnTo>
                    <a:pt x="96266" y="93052"/>
                  </a:lnTo>
                  <a:lnTo>
                    <a:pt x="96266" y="124294"/>
                  </a:lnTo>
                  <a:lnTo>
                    <a:pt x="96227" y="125564"/>
                  </a:lnTo>
                  <a:lnTo>
                    <a:pt x="96012" y="125564"/>
                  </a:lnTo>
                  <a:lnTo>
                    <a:pt x="96012" y="133184"/>
                  </a:lnTo>
                  <a:lnTo>
                    <a:pt x="95516" y="133184"/>
                  </a:lnTo>
                  <a:lnTo>
                    <a:pt x="95846" y="131914"/>
                  </a:lnTo>
                  <a:lnTo>
                    <a:pt x="95529" y="131914"/>
                  </a:lnTo>
                  <a:lnTo>
                    <a:pt x="95669" y="130644"/>
                  </a:lnTo>
                  <a:lnTo>
                    <a:pt x="95846" y="130644"/>
                  </a:lnTo>
                  <a:lnTo>
                    <a:pt x="95986" y="131914"/>
                  </a:lnTo>
                  <a:lnTo>
                    <a:pt x="96012" y="133184"/>
                  </a:lnTo>
                  <a:lnTo>
                    <a:pt x="96012" y="125564"/>
                  </a:lnTo>
                  <a:lnTo>
                    <a:pt x="95859" y="125564"/>
                  </a:lnTo>
                  <a:lnTo>
                    <a:pt x="96024" y="124294"/>
                  </a:lnTo>
                  <a:lnTo>
                    <a:pt x="96266" y="124294"/>
                  </a:lnTo>
                  <a:lnTo>
                    <a:pt x="96266" y="93052"/>
                  </a:lnTo>
                  <a:lnTo>
                    <a:pt x="96227" y="93814"/>
                  </a:lnTo>
                  <a:lnTo>
                    <a:pt x="96062" y="92544"/>
                  </a:lnTo>
                  <a:lnTo>
                    <a:pt x="95885" y="92544"/>
                  </a:lnTo>
                  <a:lnTo>
                    <a:pt x="95656" y="93814"/>
                  </a:lnTo>
                  <a:lnTo>
                    <a:pt x="95427" y="93814"/>
                  </a:lnTo>
                  <a:lnTo>
                    <a:pt x="95504" y="92544"/>
                  </a:lnTo>
                  <a:lnTo>
                    <a:pt x="95745" y="92544"/>
                  </a:lnTo>
                  <a:lnTo>
                    <a:pt x="95872" y="91274"/>
                  </a:lnTo>
                  <a:lnTo>
                    <a:pt x="99923" y="91274"/>
                  </a:lnTo>
                  <a:lnTo>
                    <a:pt x="99936" y="92544"/>
                  </a:lnTo>
                  <a:lnTo>
                    <a:pt x="99936" y="69634"/>
                  </a:lnTo>
                  <a:lnTo>
                    <a:pt x="98729" y="69405"/>
                  </a:lnTo>
                  <a:lnTo>
                    <a:pt x="98729" y="81114"/>
                  </a:lnTo>
                  <a:lnTo>
                    <a:pt x="98679" y="82384"/>
                  </a:lnTo>
                  <a:lnTo>
                    <a:pt x="97472" y="82384"/>
                  </a:lnTo>
                  <a:lnTo>
                    <a:pt x="97688" y="83654"/>
                  </a:lnTo>
                  <a:lnTo>
                    <a:pt x="97713" y="84924"/>
                  </a:lnTo>
                  <a:lnTo>
                    <a:pt x="97586" y="83654"/>
                  </a:lnTo>
                  <a:lnTo>
                    <a:pt x="97472" y="82384"/>
                  </a:lnTo>
                  <a:lnTo>
                    <a:pt x="97040" y="82384"/>
                  </a:lnTo>
                  <a:lnTo>
                    <a:pt x="96964" y="83654"/>
                  </a:lnTo>
                  <a:lnTo>
                    <a:pt x="97243" y="83654"/>
                  </a:lnTo>
                  <a:lnTo>
                    <a:pt x="97345" y="84924"/>
                  </a:lnTo>
                  <a:lnTo>
                    <a:pt x="97561" y="84924"/>
                  </a:lnTo>
                  <a:lnTo>
                    <a:pt x="97294" y="86194"/>
                  </a:lnTo>
                  <a:lnTo>
                    <a:pt x="96583" y="86194"/>
                  </a:lnTo>
                  <a:lnTo>
                    <a:pt x="96481" y="87464"/>
                  </a:lnTo>
                  <a:lnTo>
                    <a:pt x="96837" y="87464"/>
                  </a:lnTo>
                  <a:lnTo>
                    <a:pt x="96545" y="88734"/>
                  </a:lnTo>
                  <a:lnTo>
                    <a:pt x="96253" y="88734"/>
                  </a:lnTo>
                  <a:lnTo>
                    <a:pt x="96151" y="87464"/>
                  </a:lnTo>
                  <a:lnTo>
                    <a:pt x="96075" y="86766"/>
                  </a:lnTo>
                  <a:lnTo>
                    <a:pt x="96075" y="87464"/>
                  </a:lnTo>
                  <a:lnTo>
                    <a:pt x="96024" y="88734"/>
                  </a:lnTo>
                  <a:lnTo>
                    <a:pt x="95707" y="88734"/>
                  </a:lnTo>
                  <a:lnTo>
                    <a:pt x="95707" y="91274"/>
                  </a:lnTo>
                  <a:lnTo>
                    <a:pt x="95377" y="92544"/>
                  </a:lnTo>
                  <a:lnTo>
                    <a:pt x="95250" y="92544"/>
                  </a:lnTo>
                  <a:lnTo>
                    <a:pt x="95110" y="91274"/>
                  </a:lnTo>
                  <a:lnTo>
                    <a:pt x="94869" y="92544"/>
                  </a:lnTo>
                  <a:lnTo>
                    <a:pt x="94818" y="91274"/>
                  </a:lnTo>
                  <a:lnTo>
                    <a:pt x="95110" y="91274"/>
                  </a:lnTo>
                  <a:lnTo>
                    <a:pt x="95707" y="91274"/>
                  </a:lnTo>
                  <a:lnTo>
                    <a:pt x="95707" y="88734"/>
                  </a:lnTo>
                  <a:lnTo>
                    <a:pt x="95580" y="88734"/>
                  </a:lnTo>
                  <a:lnTo>
                    <a:pt x="95478" y="87464"/>
                  </a:lnTo>
                  <a:lnTo>
                    <a:pt x="96075" y="87464"/>
                  </a:lnTo>
                  <a:lnTo>
                    <a:pt x="96075" y="86766"/>
                  </a:lnTo>
                  <a:lnTo>
                    <a:pt x="95973" y="86194"/>
                  </a:lnTo>
                  <a:lnTo>
                    <a:pt x="95504" y="86194"/>
                  </a:lnTo>
                  <a:lnTo>
                    <a:pt x="95389" y="87464"/>
                  </a:lnTo>
                  <a:lnTo>
                    <a:pt x="95161" y="87464"/>
                  </a:lnTo>
                  <a:lnTo>
                    <a:pt x="95465" y="88734"/>
                  </a:lnTo>
                  <a:lnTo>
                    <a:pt x="94945" y="88734"/>
                  </a:lnTo>
                  <a:lnTo>
                    <a:pt x="95084" y="87464"/>
                  </a:lnTo>
                  <a:lnTo>
                    <a:pt x="94830" y="87464"/>
                  </a:lnTo>
                  <a:lnTo>
                    <a:pt x="94627" y="88734"/>
                  </a:lnTo>
                  <a:lnTo>
                    <a:pt x="94754" y="88734"/>
                  </a:lnTo>
                  <a:lnTo>
                    <a:pt x="94475" y="90004"/>
                  </a:lnTo>
                  <a:lnTo>
                    <a:pt x="91071" y="90004"/>
                  </a:lnTo>
                  <a:lnTo>
                    <a:pt x="90538" y="91274"/>
                  </a:lnTo>
                  <a:lnTo>
                    <a:pt x="90170" y="91274"/>
                  </a:lnTo>
                  <a:lnTo>
                    <a:pt x="90170" y="148424"/>
                  </a:lnTo>
                  <a:lnTo>
                    <a:pt x="89916" y="148424"/>
                  </a:lnTo>
                  <a:lnTo>
                    <a:pt x="90017" y="147154"/>
                  </a:lnTo>
                  <a:lnTo>
                    <a:pt x="90170" y="148424"/>
                  </a:lnTo>
                  <a:lnTo>
                    <a:pt x="90170" y="91274"/>
                  </a:lnTo>
                  <a:lnTo>
                    <a:pt x="89877" y="91274"/>
                  </a:lnTo>
                  <a:lnTo>
                    <a:pt x="89877" y="148424"/>
                  </a:lnTo>
                  <a:lnTo>
                    <a:pt x="89877" y="149694"/>
                  </a:lnTo>
                  <a:lnTo>
                    <a:pt x="89509" y="149694"/>
                  </a:lnTo>
                  <a:lnTo>
                    <a:pt x="89509" y="148424"/>
                  </a:lnTo>
                  <a:lnTo>
                    <a:pt x="89877" y="148424"/>
                  </a:lnTo>
                  <a:lnTo>
                    <a:pt x="89877" y="91274"/>
                  </a:lnTo>
                  <a:lnTo>
                    <a:pt x="89331" y="91274"/>
                  </a:lnTo>
                  <a:lnTo>
                    <a:pt x="89331" y="149694"/>
                  </a:lnTo>
                  <a:lnTo>
                    <a:pt x="88963" y="149694"/>
                  </a:lnTo>
                  <a:lnTo>
                    <a:pt x="88925" y="148424"/>
                  </a:lnTo>
                  <a:lnTo>
                    <a:pt x="89331" y="149694"/>
                  </a:lnTo>
                  <a:lnTo>
                    <a:pt x="89331" y="91274"/>
                  </a:lnTo>
                  <a:lnTo>
                    <a:pt x="87922" y="91274"/>
                  </a:lnTo>
                  <a:lnTo>
                    <a:pt x="87706" y="92265"/>
                  </a:lnTo>
                  <a:lnTo>
                    <a:pt x="87706" y="147154"/>
                  </a:lnTo>
                  <a:lnTo>
                    <a:pt x="87236" y="147154"/>
                  </a:lnTo>
                  <a:lnTo>
                    <a:pt x="87210" y="145884"/>
                  </a:lnTo>
                  <a:lnTo>
                    <a:pt x="87515" y="145884"/>
                  </a:lnTo>
                  <a:lnTo>
                    <a:pt x="87706" y="147154"/>
                  </a:lnTo>
                  <a:lnTo>
                    <a:pt x="87706" y="92265"/>
                  </a:lnTo>
                  <a:lnTo>
                    <a:pt x="87642" y="92544"/>
                  </a:lnTo>
                  <a:lnTo>
                    <a:pt x="87249" y="92544"/>
                  </a:lnTo>
                  <a:lnTo>
                    <a:pt x="87452" y="93814"/>
                  </a:lnTo>
                  <a:lnTo>
                    <a:pt x="85547" y="93814"/>
                  </a:lnTo>
                  <a:lnTo>
                    <a:pt x="85305" y="95084"/>
                  </a:lnTo>
                  <a:lnTo>
                    <a:pt x="84518" y="95084"/>
                  </a:lnTo>
                  <a:lnTo>
                    <a:pt x="84099" y="96354"/>
                  </a:lnTo>
                  <a:lnTo>
                    <a:pt x="82435" y="96354"/>
                  </a:lnTo>
                  <a:lnTo>
                    <a:pt x="82346" y="95084"/>
                  </a:lnTo>
                  <a:lnTo>
                    <a:pt x="82105" y="96354"/>
                  </a:lnTo>
                  <a:lnTo>
                    <a:pt x="82003" y="95084"/>
                  </a:lnTo>
                  <a:lnTo>
                    <a:pt x="81699" y="96354"/>
                  </a:lnTo>
                  <a:lnTo>
                    <a:pt x="81559" y="96354"/>
                  </a:lnTo>
                  <a:lnTo>
                    <a:pt x="81610" y="95084"/>
                  </a:lnTo>
                  <a:lnTo>
                    <a:pt x="81445" y="95084"/>
                  </a:lnTo>
                  <a:lnTo>
                    <a:pt x="81508" y="93814"/>
                  </a:lnTo>
                  <a:lnTo>
                    <a:pt x="81305" y="92544"/>
                  </a:lnTo>
                  <a:lnTo>
                    <a:pt x="81699" y="92544"/>
                  </a:lnTo>
                  <a:lnTo>
                    <a:pt x="81762" y="91274"/>
                  </a:lnTo>
                  <a:lnTo>
                    <a:pt x="82321" y="91274"/>
                  </a:lnTo>
                  <a:lnTo>
                    <a:pt x="82067" y="90004"/>
                  </a:lnTo>
                  <a:lnTo>
                    <a:pt x="82804" y="90004"/>
                  </a:lnTo>
                  <a:lnTo>
                    <a:pt x="83439" y="88734"/>
                  </a:lnTo>
                  <a:lnTo>
                    <a:pt x="83223" y="88734"/>
                  </a:lnTo>
                  <a:lnTo>
                    <a:pt x="83413" y="87464"/>
                  </a:lnTo>
                  <a:lnTo>
                    <a:pt x="83769" y="87464"/>
                  </a:lnTo>
                  <a:lnTo>
                    <a:pt x="84353" y="86194"/>
                  </a:lnTo>
                  <a:lnTo>
                    <a:pt x="84518" y="86194"/>
                  </a:lnTo>
                  <a:lnTo>
                    <a:pt x="84480" y="84924"/>
                  </a:lnTo>
                  <a:lnTo>
                    <a:pt x="83858" y="84924"/>
                  </a:lnTo>
                  <a:lnTo>
                    <a:pt x="83731" y="83654"/>
                  </a:lnTo>
                  <a:lnTo>
                    <a:pt x="83273" y="83654"/>
                  </a:lnTo>
                  <a:lnTo>
                    <a:pt x="83007" y="84924"/>
                  </a:lnTo>
                  <a:lnTo>
                    <a:pt x="82765" y="84924"/>
                  </a:lnTo>
                  <a:lnTo>
                    <a:pt x="82727" y="83654"/>
                  </a:lnTo>
                  <a:lnTo>
                    <a:pt x="82511" y="83654"/>
                  </a:lnTo>
                  <a:lnTo>
                    <a:pt x="82473" y="84924"/>
                  </a:lnTo>
                  <a:lnTo>
                    <a:pt x="82029" y="84924"/>
                  </a:lnTo>
                  <a:lnTo>
                    <a:pt x="82029" y="83654"/>
                  </a:lnTo>
                  <a:lnTo>
                    <a:pt x="81876" y="83654"/>
                  </a:lnTo>
                  <a:lnTo>
                    <a:pt x="82232" y="82384"/>
                  </a:lnTo>
                  <a:lnTo>
                    <a:pt x="81788" y="82384"/>
                  </a:lnTo>
                  <a:lnTo>
                    <a:pt x="81026" y="83654"/>
                  </a:lnTo>
                  <a:lnTo>
                    <a:pt x="77863" y="83654"/>
                  </a:lnTo>
                  <a:lnTo>
                    <a:pt x="78016" y="84924"/>
                  </a:lnTo>
                  <a:lnTo>
                    <a:pt x="77393" y="84924"/>
                  </a:lnTo>
                  <a:lnTo>
                    <a:pt x="77381" y="86194"/>
                  </a:lnTo>
                  <a:lnTo>
                    <a:pt x="77901" y="87464"/>
                  </a:lnTo>
                  <a:lnTo>
                    <a:pt x="78422" y="87464"/>
                  </a:lnTo>
                  <a:lnTo>
                    <a:pt x="78384" y="88734"/>
                  </a:lnTo>
                  <a:lnTo>
                    <a:pt x="77673" y="88734"/>
                  </a:lnTo>
                  <a:lnTo>
                    <a:pt x="77673" y="90004"/>
                  </a:lnTo>
                  <a:lnTo>
                    <a:pt x="78638" y="90004"/>
                  </a:lnTo>
                  <a:lnTo>
                    <a:pt x="78371" y="91274"/>
                  </a:lnTo>
                  <a:lnTo>
                    <a:pt x="76695" y="91274"/>
                  </a:lnTo>
                  <a:lnTo>
                    <a:pt x="76428" y="92544"/>
                  </a:lnTo>
                  <a:lnTo>
                    <a:pt x="76263" y="92544"/>
                  </a:lnTo>
                  <a:lnTo>
                    <a:pt x="76339" y="91274"/>
                  </a:lnTo>
                  <a:lnTo>
                    <a:pt x="75577" y="91274"/>
                  </a:lnTo>
                  <a:lnTo>
                    <a:pt x="75730" y="92544"/>
                  </a:lnTo>
                  <a:lnTo>
                    <a:pt x="75514" y="92544"/>
                  </a:lnTo>
                  <a:lnTo>
                    <a:pt x="75006" y="93814"/>
                  </a:lnTo>
                  <a:lnTo>
                    <a:pt x="74853" y="92544"/>
                  </a:lnTo>
                  <a:lnTo>
                    <a:pt x="74752" y="93814"/>
                  </a:lnTo>
                  <a:lnTo>
                    <a:pt x="73761" y="93814"/>
                  </a:lnTo>
                  <a:lnTo>
                    <a:pt x="73621" y="95084"/>
                  </a:lnTo>
                  <a:lnTo>
                    <a:pt x="73291" y="95084"/>
                  </a:lnTo>
                  <a:lnTo>
                    <a:pt x="73291" y="93814"/>
                  </a:lnTo>
                  <a:lnTo>
                    <a:pt x="71577" y="93814"/>
                  </a:lnTo>
                  <a:lnTo>
                    <a:pt x="71577" y="92544"/>
                  </a:lnTo>
                  <a:lnTo>
                    <a:pt x="71513" y="91274"/>
                  </a:lnTo>
                  <a:lnTo>
                    <a:pt x="72631" y="91274"/>
                  </a:lnTo>
                  <a:lnTo>
                    <a:pt x="72669" y="90004"/>
                  </a:lnTo>
                  <a:lnTo>
                    <a:pt x="72936" y="88734"/>
                  </a:lnTo>
                  <a:lnTo>
                    <a:pt x="73190" y="88734"/>
                  </a:lnTo>
                  <a:lnTo>
                    <a:pt x="72936" y="87464"/>
                  </a:lnTo>
                  <a:lnTo>
                    <a:pt x="72542" y="87464"/>
                  </a:lnTo>
                  <a:lnTo>
                    <a:pt x="72555" y="88734"/>
                  </a:lnTo>
                  <a:lnTo>
                    <a:pt x="71170" y="88734"/>
                  </a:lnTo>
                  <a:lnTo>
                    <a:pt x="71221" y="90004"/>
                  </a:lnTo>
                  <a:lnTo>
                    <a:pt x="68884" y="90004"/>
                  </a:lnTo>
                  <a:lnTo>
                    <a:pt x="68808" y="91274"/>
                  </a:lnTo>
                  <a:lnTo>
                    <a:pt x="68630" y="91274"/>
                  </a:lnTo>
                  <a:lnTo>
                    <a:pt x="68618" y="90004"/>
                  </a:lnTo>
                  <a:lnTo>
                    <a:pt x="68440" y="90004"/>
                  </a:lnTo>
                  <a:lnTo>
                    <a:pt x="68249" y="90004"/>
                  </a:lnTo>
                  <a:lnTo>
                    <a:pt x="67805" y="91274"/>
                  </a:lnTo>
                  <a:lnTo>
                    <a:pt x="68402" y="90106"/>
                  </a:lnTo>
                  <a:lnTo>
                    <a:pt x="68186" y="91274"/>
                  </a:lnTo>
                  <a:lnTo>
                    <a:pt x="68414" y="91274"/>
                  </a:lnTo>
                  <a:lnTo>
                    <a:pt x="68440" y="92544"/>
                  </a:lnTo>
                  <a:lnTo>
                    <a:pt x="67411" y="92544"/>
                  </a:lnTo>
                  <a:lnTo>
                    <a:pt x="67373" y="91274"/>
                  </a:lnTo>
                  <a:lnTo>
                    <a:pt x="67233" y="91274"/>
                  </a:lnTo>
                  <a:lnTo>
                    <a:pt x="66979" y="92544"/>
                  </a:lnTo>
                  <a:lnTo>
                    <a:pt x="66725" y="92544"/>
                  </a:lnTo>
                  <a:lnTo>
                    <a:pt x="65836" y="93814"/>
                  </a:lnTo>
                  <a:lnTo>
                    <a:pt x="65468" y="93814"/>
                  </a:lnTo>
                  <a:lnTo>
                    <a:pt x="65608" y="92544"/>
                  </a:lnTo>
                  <a:lnTo>
                    <a:pt x="65405" y="92544"/>
                  </a:lnTo>
                  <a:lnTo>
                    <a:pt x="65493" y="91274"/>
                  </a:lnTo>
                  <a:lnTo>
                    <a:pt x="64427" y="91274"/>
                  </a:lnTo>
                  <a:lnTo>
                    <a:pt x="64122" y="92544"/>
                  </a:lnTo>
                  <a:lnTo>
                    <a:pt x="64096" y="91274"/>
                  </a:lnTo>
                  <a:lnTo>
                    <a:pt x="63944" y="92544"/>
                  </a:lnTo>
                  <a:lnTo>
                    <a:pt x="63842" y="91567"/>
                  </a:lnTo>
                  <a:lnTo>
                    <a:pt x="63817" y="92544"/>
                  </a:lnTo>
                  <a:lnTo>
                    <a:pt x="61302" y="92544"/>
                  </a:lnTo>
                  <a:lnTo>
                    <a:pt x="60642" y="93814"/>
                  </a:lnTo>
                  <a:lnTo>
                    <a:pt x="58966" y="93814"/>
                  </a:lnTo>
                  <a:lnTo>
                    <a:pt x="58547" y="95084"/>
                  </a:lnTo>
                  <a:lnTo>
                    <a:pt x="58216" y="95084"/>
                  </a:lnTo>
                  <a:lnTo>
                    <a:pt x="58039" y="96354"/>
                  </a:lnTo>
                  <a:lnTo>
                    <a:pt x="57772" y="96354"/>
                  </a:lnTo>
                  <a:lnTo>
                    <a:pt x="58051" y="97624"/>
                  </a:lnTo>
                  <a:lnTo>
                    <a:pt x="58394" y="98894"/>
                  </a:lnTo>
                  <a:lnTo>
                    <a:pt x="60198" y="98894"/>
                  </a:lnTo>
                  <a:lnTo>
                    <a:pt x="58178" y="101434"/>
                  </a:lnTo>
                  <a:lnTo>
                    <a:pt x="57404" y="101434"/>
                  </a:lnTo>
                  <a:lnTo>
                    <a:pt x="57492" y="102704"/>
                  </a:lnTo>
                  <a:lnTo>
                    <a:pt x="59080" y="102704"/>
                  </a:lnTo>
                  <a:lnTo>
                    <a:pt x="59245" y="101434"/>
                  </a:lnTo>
                  <a:lnTo>
                    <a:pt x="60159" y="100164"/>
                  </a:lnTo>
                  <a:lnTo>
                    <a:pt x="61417" y="100164"/>
                  </a:lnTo>
                  <a:lnTo>
                    <a:pt x="64503" y="97624"/>
                  </a:lnTo>
                  <a:lnTo>
                    <a:pt x="64376" y="96354"/>
                  </a:lnTo>
                  <a:lnTo>
                    <a:pt x="65608" y="96354"/>
                  </a:lnTo>
                  <a:lnTo>
                    <a:pt x="65874" y="95084"/>
                  </a:lnTo>
                  <a:lnTo>
                    <a:pt x="66560" y="95084"/>
                  </a:lnTo>
                  <a:lnTo>
                    <a:pt x="67614" y="93814"/>
                  </a:lnTo>
                  <a:lnTo>
                    <a:pt x="69850" y="93814"/>
                  </a:lnTo>
                  <a:lnTo>
                    <a:pt x="69926" y="92544"/>
                  </a:lnTo>
                  <a:lnTo>
                    <a:pt x="69850" y="91274"/>
                  </a:lnTo>
                  <a:lnTo>
                    <a:pt x="70942" y="91274"/>
                  </a:lnTo>
                  <a:lnTo>
                    <a:pt x="71475" y="91274"/>
                  </a:lnTo>
                  <a:lnTo>
                    <a:pt x="71297" y="92544"/>
                  </a:lnTo>
                  <a:lnTo>
                    <a:pt x="71056" y="92544"/>
                  </a:lnTo>
                  <a:lnTo>
                    <a:pt x="70942" y="91274"/>
                  </a:lnTo>
                  <a:lnTo>
                    <a:pt x="70561" y="92544"/>
                  </a:lnTo>
                  <a:lnTo>
                    <a:pt x="70167" y="92544"/>
                  </a:lnTo>
                  <a:lnTo>
                    <a:pt x="70154" y="93814"/>
                  </a:lnTo>
                  <a:lnTo>
                    <a:pt x="70027" y="95084"/>
                  </a:lnTo>
                  <a:lnTo>
                    <a:pt x="70370" y="95084"/>
                  </a:lnTo>
                  <a:lnTo>
                    <a:pt x="70065" y="96354"/>
                  </a:lnTo>
                  <a:lnTo>
                    <a:pt x="69697" y="96354"/>
                  </a:lnTo>
                  <a:lnTo>
                    <a:pt x="69570" y="97624"/>
                  </a:lnTo>
                  <a:lnTo>
                    <a:pt x="70383" y="97624"/>
                  </a:lnTo>
                  <a:lnTo>
                    <a:pt x="70688" y="96354"/>
                  </a:lnTo>
                  <a:lnTo>
                    <a:pt x="70726" y="95084"/>
                  </a:lnTo>
                  <a:lnTo>
                    <a:pt x="71247" y="95084"/>
                  </a:lnTo>
                  <a:lnTo>
                    <a:pt x="70777" y="96354"/>
                  </a:lnTo>
                  <a:lnTo>
                    <a:pt x="71920" y="96354"/>
                  </a:lnTo>
                  <a:lnTo>
                    <a:pt x="72745" y="95084"/>
                  </a:lnTo>
                  <a:lnTo>
                    <a:pt x="72682" y="96354"/>
                  </a:lnTo>
                  <a:lnTo>
                    <a:pt x="72542" y="97624"/>
                  </a:lnTo>
                  <a:lnTo>
                    <a:pt x="72326" y="97624"/>
                  </a:lnTo>
                  <a:lnTo>
                    <a:pt x="72174" y="98894"/>
                  </a:lnTo>
                  <a:lnTo>
                    <a:pt x="71640" y="98894"/>
                  </a:lnTo>
                  <a:lnTo>
                    <a:pt x="71551" y="100164"/>
                  </a:lnTo>
                  <a:lnTo>
                    <a:pt x="72669" y="100164"/>
                  </a:lnTo>
                  <a:lnTo>
                    <a:pt x="72656" y="101434"/>
                  </a:lnTo>
                  <a:lnTo>
                    <a:pt x="72936" y="102704"/>
                  </a:lnTo>
                  <a:lnTo>
                    <a:pt x="72301" y="102704"/>
                  </a:lnTo>
                  <a:lnTo>
                    <a:pt x="72237" y="103974"/>
                  </a:lnTo>
                  <a:lnTo>
                    <a:pt x="71678" y="103974"/>
                  </a:lnTo>
                  <a:lnTo>
                    <a:pt x="71399" y="105244"/>
                  </a:lnTo>
                  <a:lnTo>
                    <a:pt x="71081" y="105244"/>
                  </a:lnTo>
                  <a:lnTo>
                    <a:pt x="70954" y="106514"/>
                  </a:lnTo>
                  <a:lnTo>
                    <a:pt x="71539" y="106514"/>
                  </a:lnTo>
                  <a:lnTo>
                    <a:pt x="71539" y="107734"/>
                  </a:lnTo>
                  <a:lnTo>
                    <a:pt x="71818" y="106514"/>
                  </a:lnTo>
                  <a:lnTo>
                    <a:pt x="71882" y="107784"/>
                  </a:lnTo>
                  <a:lnTo>
                    <a:pt x="71640" y="107784"/>
                  </a:lnTo>
                  <a:lnTo>
                    <a:pt x="71501" y="109054"/>
                  </a:lnTo>
                  <a:lnTo>
                    <a:pt x="70561" y="109054"/>
                  </a:lnTo>
                  <a:lnTo>
                    <a:pt x="70612" y="107784"/>
                  </a:lnTo>
                  <a:lnTo>
                    <a:pt x="70167" y="109054"/>
                  </a:lnTo>
                  <a:lnTo>
                    <a:pt x="69380" y="109054"/>
                  </a:lnTo>
                  <a:lnTo>
                    <a:pt x="69646" y="107784"/>
                  </a:lnTo>
                  <a:lnTo>
                    <a:pt x="69342" y="108623"/>
                  </a:lnTo>
                  <a:lnTo>
                    <a:pt x="69265" y="109054"/>
                  </a:lnTo>
                  <a:lnTo>
                    <a:pt x="69215" y="107784"/>
                  </a:lnTo>
                  <a:lnTo>
                    <a:pt x="67449" y="107784"/>
                  </a:lnTo>
                  <a:lnTo>
                    <a:pt x="67729" y="106514"/>
                  </a:lnTo>
                  <a:lnTo>
                    <a:pt x="68821" y="106514"/>
                  </a:lnTo>
                  <a:lnTo>
                    <a:pt x="69291" y="105244"/>
                  </a:lnTo>
                  <a:lnTo>
                    <a:pt x="66090" y="105244"/>
                  </a:lnTo>
                  <a:lnTo>
                    <a:pt x="66624" y="106514"/>
                  </a:lnTo>
                  <a:lnTo>
                    <a:pt x="65608" y="106514"/>
                  </a:lnTo>
                  <a:lnTo>
                    <a:pt x="65608" y="109054"/>
                  </a:lnTo>
                  <a:lnTo>
                    <a:pt x="65417" y="110324"/>
                  </a:lnTo>
                  <a:lnTo>
                    <a:pt x="64312" y="110324"/>
                  </a:lnTo>
                  <a:lnTo>
                    <a:pt x="64312" y="109054"/>
                  </a:lnTo>
                  <a:lnTo>
                    <a:pt x="64909" y="109054"/>
                  </a:lnTo>
                  <a:lnTo>
                    <a:pt x="64909" y="107784"/>
                  </a:lnTo>
                  <a:lnTo>
                    <a:pt x="65214" y="107784"/>
                  </a:lnTo>
                  <a:lnTo>
                    <a:pt x="65112" y="109054"/>
                  </a:lnTo>
                  <a:lnTo>
                    <a:pt x="65608" y="109054"/>
                  </a:lnTo>
                  <a:lnTo>
                    <a:pt x="65608" y="106514"/>
                  </a:lnTo>
                  <a:lnTo>
                    <a:pt x="65341" y="106514"/>
                  </a:lnTo>
                  <a:lnTo>
                    <a:pt x="65328" y="105244"/>
                  </a:lnTo>
                  <a:lnTo>
                    <a:pt x="64109" y="105244"/>
                  </a:lnTo>
                  <a:lnTo>
                    <a:pt x="64109" y="109054"/>
                  </a:lnTo>
                  <a:lnTo>
                    <a:pt x="64071" y="110324"/>
                  </a:lnTo>
                  <a:lnTo>
                    <a:pt x="63906" y="110324"/>
                  </a:lnTo>
                  <a:lnTo>
                    <a:pt x="63931" y="109816"/>
                  </a:lnTo>
                  <a:lnTo>
                    <a:pt x="63830" y="110324"/>
                  </a:lnTo>
                  <a:lnTo>
                    <a:pt x="63601" y="110324"/>
                  </a:lnTo>
                  <a:lnTo>
                    <a:pt x="63538" y="109054"/>
                  </a:lnTo>
                  <a:lnTo>
                    <a:pt x="63957" y="109054"/>
                  </a:lnTo>
                  <a:lnTo>
                    <a:pt x="63931" y="109816"/>
                  </a:lnTo>
                  <a:lnTo>
                    <a:pt x="64071" y="109054"/>
                  </a:lnTo>
                  <a:lnTo>
                    <a:pt x="64109" y="105244"/>
                  </a:lnTo>
                  <a:lnTo>
                    <a:pt x="63271" y="105244"/>
                  </a:lnTo>
                  <a:lnTo>
                    <a:pt x="62941" y="106514"/>
                  </a:lnTo>
                  <a:lnTo>
                    <a:pt x="62738" y="107784"/>
                  </a:lnTo>
                  <a:lnTo>
                    <a:pt x="62953" y="107784"/>
                  </a:lnTo>
                  <a:lnTo>
                    <a:pt x="63119" y="108623"/>
                  </a:lnTo>
                  <a:lnTo>
                    <a:pt x="63296" y="107784"/>
                  </a:lnTo>
                  <a:lnTo>
                    <a:pt x="63030" y="107784"/>
                  </a:lnTo>
                  <a:lnTo>
                    <a:pt x="63004" y="106514"/>
                  </a:lnTo>
                  <a:lnTo>
                    <a:pt x="63881" y="106514"/>
                  </a:lnTo>
                  <a:lnTo>
                    <a:pt x="63627" y="107784"/>
                  </a:lnTo>
                  <a:lnTo>
                    <a:pt x="63525" y="109054"/>
                  </a:lnTo>
                  <a:lnTo>
                    <a:pt x="63195" y="109054"/>
                  </a:lnTo>
                  <a:lnTo>
                    <a:pt x="63119" y="108623"/>
                  </a:lnTo>
                  <a:lnTo>
                    <a:pt x="63017" y="109054"/>
                  </a:lnTo>
                  <a:lnTo>
                    <a:pt x="63284" y="110324"/>
                  </a:lnTo>
                  <a:lnTo>
                    <a:pt x="63563" y="110324"/>
                  </a:lnTo>
                  <a:lnTo>
                    <a:pt x="62636" y="111594"/>
                  </a:lnTo>
                  <a:lnTo>
                    <a:pt x="62395" y="110324"/>
                  </a:lnTo>
                  <a:lnTo>
                    <a:pt x="62026" y="111594"/>
                  </a:lnTo>
                  <a:lnTo>
                    <a:pt x="61836" y="111594"/>
                  </a:lnTo>
                  <a:lnTo>
                    <a:pt x="61785" y="110324"/>
                  </a:lnTo>
                  <a:lnTo>
                    <a:pt x="61264" y="111594"/>
                  </a:lnTo>
                  <a:lnTo>
                    <a:pt x="59639" y="111594"/>
                  </a:lnTo>
                  <a:lnTo>
                    <a:pt x="60388" y="110324"/>
                  </a:lnTo>
                  <a:lnTo>
                    <a:pt x="58940" y="110324"/>
                  </a:lnTo>
                  <a:lnTo>
                    <a:pt x="58623" y="111594"/>
                  </a:lnTo>
                  <a:lnTo>
                    <a:pt x="58178" y="111594"/>
                  </a:lnTo>
                  <a:lnTo>
                    <a:pt x="58470" y="110451"/>
                  </a:lnTo>
                  <a:lnTo>
                    <a:pt x="57619" y="111594"/>
                  </a:lnTo>
                  <a:lnTo>
                    <a:pt x="56362" y="111594"/>
                  </a:lnTo>
                  <a:lnTo>
                    <a:pt x="56007" y="112864"/>
                  </a:lnTo>
                  <a:lnTo>
                    <a:pt x="56172" y="114134"/>
                  </a:lnTo>
                  <a:lnTo>
                    <a:pt x="55714" y="114134"/>
                  </a:lnTo>
                  <a:lnTo>
                    <a:pt x="55905" y="112864"/>
                  </a:lnTo>
                  <a:lnTo>
                    <a:pt x="55651" y="112864"/>
                  </a:lnTo>
                  <a:lnTo>
                    <a:pt x="55473" y="114134"/>
                  </a:lnTo>
                  <a:lnTo>
                    <a:pt x="54241" y="114134"/>
                  </a:lnTo>
                  <a:lnTo>
                    <a:pt x="54241" y="124294"/>
                  </a:lnTo>
                  <a:lnTo>
                    <a:pt x="53822" y="125564"/>
                  </a:lnTo>
                  <a:lnTo>
                    <a:pt x="53378" y="125564"/>
                  </a:lnTo>
                  <a:lnTo>
                    <a:pt x="53721" y="124294"/>
                  </a:lnTo>
                  <a:lnTo>
                    <a:pt x="54241" y="124294"/>
                  </a:lnTo>
                  <a:lnTo>
                    <a:pt x="54241" y="114134"/>
                  </a:lnTo>
                  <a:lnTo>
                    <a:pt x="52197" y="114134"/>
                  </a:lnTo>
                  <a:lnTo>
                    <a:pt x="52184" y="115404"/>
                  </a:lnTo>
                  <a:lnTo>
                    <a:pt x="51219" y="115404"/>
                  </a:lnTo>
                  <a:lnTo>
                    <a:pt x="51041" y="116674"/>
                  </a:lnTo>
                  <a:lnTo>
                    <a:pt x="50546" y="116674"/>
                  </a:lnTo>
                  <a:lnTo>
                    <a:pt x="50546" y="147154"/>
                  </a:lnTo>
                  <a:lnTo>
                    <a:pt x="50431" y="148424"/>
                  </a:lnTo>
                  <a:lnTo>
                    <a:pt x="50292" y="148424"/>
                  </a:lnTo>
                  <a:lnTo>
                    <a:pt x="50279" y="149694"/>
                  </a:lnTo>
                  <a:lnTo>
                    <a:pt x="50025" y="149694"/>
                  </a:lnTo>
                  <a:lnTo>
                    <a:pt x="49987" y="147154"/>
                  </a:lnTo>
                  <a:lnTo>
                    <a:pt x="49771" y="145884"/>
                  </a:lnTo>
                  <a:lnTo>
                    <a:pt x="50126" y="145884"/>
                  </a:lnTo>
                  <a:lnTo>
                    <a:pt x="50025" y="147154"/>
                  </a:lnTo>
                  <a:lnTo>
                    <a:pt x="50546" y="147154"/>
                  </a:lnTo>
                  <a:lnTo>
                    <a:pt x="50546" y="116674"/>
                  </a:lnTo>
                  <a:lnTo>
                    <a:pt x="50469" y="115404"/>
                  </a:lnTo>
                  <a:lnTo>
                    <a:pt x="50292" y="116674"/>
                  </a:lnTo>
                  <a:lnTo>
                    <a:pt x="50101" y="116674"/>
                  </a:lnTo>
                  <a:lnTo>
                    <a:pt x="49796" y="117944"/>
                  </a:lnTo>
                  <a:lnTo>
                    <a:pt x="48996" y="117944"/>
                  </a:lnTo>
                  <a:lnTo>
                    <a:pt x="49466" y="116674"/>
                  </a:lnTo>
                  <a:lnTo>
                    <a:pt x="50114" y="115404"/>
                  </a:lnTo>
                  <a:lnTo>
                    <a:pt x="49822" y="115404"/>
                  </a:lnTo>
                  <a:lnTo>
                    <a:pt x="49174" y="116674"/>
                  </a:lnTo>
                  <a:lnTo>
                    <a:pt x="48971" y="116674"/>
                  </a:lnTo>
                  <a:lnTo>
                    <a:pt x="48958" y="117944"/>
                  </a:lnTo>
                  <a:lnTo>
                    <a:pt x="48221" y="117944"/>
                  </a:lnTo>
                  <a:lnTo>
                    <a:pt x="48425" y="119214"/>
                  </a:lnTo>
                  <a:lnTo>
                    <a:pt x="47637" y="119214"/>
                  </a:lnTo>
                  <a:lnTo>
                    <a:pt x="47840" y="120484"/>
                  </a:lnTo>
                  <a:lnTo>
                    <a:pt x="46634" y="120484"/>
                  </a:lnTo>
                  <a:lnTo>
                    <a:pt x="46596" y="121754"/>
                  </a:lnTo>
                  <a:lnTo>
                    <a:pt x="44856" y="121754"/>
                  </a:lnTo>
                  <a:lnTo>
                    <a:pt x="42849" y="123024"/>
                  </a:lnTo>
                  <a:lnTo>
                    <a:pt x="40855" y="125183"/>
                  </a:lnTo>
                  <a:lnTo>
                    <a:pt x="40855" y="142074"/>
                  </a:lnTo>
                  <a:lnTo>
                    <a:pt x="39839" y="142074"/>
                  </a:lnTo>
                  <a:lnTo>
                    <a:pt x="39916" y="140804"/>
                  </a:lnTo>
                  <a:lnTo>
                    <a:pt x="40576" y="140804"/>
                  </a:lnTo>
                  <a:lnTo>
                    <a:pt x="40855" y="142074"/>
                  </a:lnTo>
                  <a:lnTo>
                    <a:pt x="40855" y="125183"/>
                  </a:lnTo>
                  <a:lnTo>
                    <a:pt x="40538" y="125526"/>
                  </a:lnTo>
                  <a:lnTo>
                    <a:pt x="40538" y="139534"/>
                  </a:lnTo>
                  <a:lnTo>
                    <a:pt x="38671" y="139534"/>
                  </a:lnTo>
                  <a:lnTo>
                    <a:pt x="38569" y="138264"/>
                  </a:lnTo>
                  <a:lnTo>
                    <a:pt x="38176" y="138264"/>
                  </a:lnTo>
                  <a:lnTo>
                    <a:pt x="38176" y="142074"/>
                  </a:lnTo>
                  <a:lnTo>
                    <a:pt x="36855" y="142074"/>
                  </a:lnTo>
                  <a:lnTo>
                    <a:pt x="36880" y="140804"/>
                  </a:lnTo>
                  <a:lnTo>
                    <a:pt x="38061" y="140804"/>
                  </a:lnTo>
                  <a:lnTo>
                    <a:pt x="38176" y="142074"/>
                  </a:lnTo>
                  <a:lnTo>
                    <a:pt x="38176" y="138264"/>
                  </a:lnTo>
                  <a:lnTo>
                    <a:pt x="37820" y="138264"/>
                  </a:lnTo>
                  <a:lnTo>
                    <a:pt x="37871" y="136994"/>
                  </a:lnTo>
                  <a:lnTo>
                    <a:pt x="36995" y="136994"/>
                  </a:lnTo>
                  <a:lnTo>
                    <a:pt x="36753" y="135724"/>
                  </a:lnTo>
                  <a:lnTo>
                    <a:pt x="35280" y="135724"/>
                  </a:lnTo>
                  <a:lnTo>
                    <a:pt x="35179" y="136994"/>
                  </a:lnTo>
                  <a:lnTo>
                    <a:pt x="34734" y="136994"/>
                  </a:lnTo>
                  <a:lnTo>
                    <a:pt x="34950" y="135724"/>
                  </a:lnTo>
                  <a:lnTo>
                    <a:pt x="34239" y="135724"/>
                  </a:lnTo>
                  <a:lnTo>
                    <a:pt x="34417" y="134454"/>
                  </a:lnTo>
                  <a:lnTo>
                    <a:pt x="37782" y="134454"/>
                  </a:lnTo>
                  <a:lnTo>
                    <a:pt x="37757" y="135724"/>
                  </a:lnTo>
                  <a:lnTo>
                    <a:pt x="38582" y="135724"/>
                  </a:lnTo>
                  <a:lnTo>
                    <a:pt x="38862" y="136994"/>
                  </a:lnTo>
                  <a:lnTo>
                    <a:pt x="39027" y="136994"/>
                  </a:lnTo>
                  <a:lnTo>
                    <a:pt x="39611" y="138264"/>
                  </a:lnTo>
                  <a:lnTo>
                    <a:pt x="40474" y="138264"/>
                  </a:lnTo>
                  <a:lnTo>
                    <a:pt x="40538" y="139534"/>
                  </a:lnTo>
                  <a:lnTo>
                    <a:pt x="40538" y="125526"/>
                  </a:lnTo>
                  <a:lnTo>
                    <a:pt x="40081" y="128104"/>
                  </a:lnTo>
                  <a:lnTo>
                    <a:pt x="40081" y="133184"/>
                  </a:lnTo>
                  <a:lnTo>
                    <a:pt x="39789" y="134454"/>
                  </a:lnTo>
                  <a:lnTo>
                    <a:pt x="39522" y="134454"/>
                  </a:lnTo>
                  <a:lnTo>
                    <a:pt x="39674" y="133184"/>
                  </a:lnTo>
                  <a:lnTo>
                    <a:pt x="39801" y="131914"/>
                  </a:lnTo>
                  <a:lnTo>
                    <a:pt x="40043" y="131914"/>
                  </a:lnTo>
                  <a:lnTo>
                    <a:pt x="40081" y="133184"/>
                  </a:lnTo>
                  <a:lnTo>
                    <a:pt x="40081" y="128104"/>
                  </a:lnTo>
                  <a:lnTo>
                    <a:pt x="39865" y="128104"/>
                  </a:lnTo>
                  <a:lnTo>
                    <a:pt x="39382" y="130644"/>
                  </a:lnTo>
                  <a:lnTo>
                    <a:pt x="38849" y="130644"/>
                  </a:lnTo>
                  <a:lnTo>
                    <a:pt x="38633" y="131914"/>
                  </a:lnTo>
                  <a:lnTo>
                    <a:pt x="37884" y="131914"/>
                  </a:lnTo>
                  <a:lnTo>
                    <a:pt x="37668" y="130644"/>
                  </a:lnTo>
                  <a:lnTo>
                    <a:pt x="37960" y="129374"/>
                  </a:lnTo>
                  <a:lnTo>
                    <a:pt x="38252" y="129374"/>
                  </a:lnTo>
                  <a:lnTo>
                    <a:pt x="38252" y="128104"/>
                  </a:lnTo>
                  <a:lnTo>
                    <a:pt x="37947" y="129374"/>
                  </a:lnTo>
                  <a:lnTo>
                    <a:pt x="38036" y="128104"/>
                  </a:lnTo>
                  <a:lnTo>
                    <a:pt x="38252" y="128104"/>
                  </a:lnTo>
                  <a:lnTo>
                    <a:pt x="38544" y="128104"/>
                  </a:lnTo>
                  <a:lnTo>
                    <a:pt x="38722" y="126834"/>
                  </a:lnTo>
                  <a:lnTo>
                    <a:pt x="38557" y="126834"/>
                  </a:lnTo>
                  <a:lnTo>
                    <a:pt x="38557" y="125564"/>
                  </a:lnTo>
                  <a:lnTo>
                    <a:pt x="37947" y="125564"/>
                  </a:lnTo>
                  <a:lnTo>
                    <a:pt x="37795" y="126834"/>
                  </a:lnTo>
                  <a:lnTo>
                    <a:pt x="37376" y="126834"/>
                  </a:lnTo>
                  <a:lnTo>
                    <a:pt x="37363" y="125564"/>
                  </a:lnTo>
                  <a:lnTo>
                    <a:pt x="36258" y="125564"/>
                  </a:lnTo>
                  <a:lnTo>
                    <a:pt x="36436" y="124294"/>
                  </a:lnTo>
                  <a:lnTo>
                    <a:pt x="36156" y="124294"/>
                  </a:lnTo>
                  <a:lnTo>
                    <a:pt x="35877" y="125564"/>
                  </a:lnTo>
                  <a:lnTo>
                    <a:pt x="34912" y="125564"/>
                  </a:lnTo>
                  <a:lnTo>
                    <a:pt x="34899" y="126834"/>
                  </a:lnTo>
                  <a:lnTo>
                    <a:pt x="34620" y="126834"/>
                  </a:lnTo>
                  <a:lnTo>
                    <a:pt x="34467" y="125564"/>
                  </a:lnTo>
                  <a:lnTo>
                    <a:pt x="34315" y="125564"/>
                  </a:lnTo>
                  <a:lnTo>
                    <a:pt x="34290" y="126834"/>
                  </a:lnTo>
                  <a:lnTo>
                    <a:pt x="34290" y="125882"/>
                  </a:lnTo>
                  <a:lnTo>
                    <a:pt x="34213" y="126834"/>
                  </a:lnTo>
                  <a:lnTo>
                    <a:pt x="34061" y="125564"/>
                  </a:lnTo>
                  <a:lnTo>
                    <a:pt x="33883" y="125564"/>
                  </a:lnTo>
                  <a:lnTo>
                    <a:pt x="33756" y="126834"/>
                  </a:lnTo>
                  <a:lnTo>
                    <a:pt x="33553" y="126834"/>
                  </a:lnTo>
                  <a:lnTo>
                    <a:pt x="33540" y="125564"/>
                  </a:lnTo>
                  <a:lnTo>
                    <a:pt x="32588" y="125564"/>
                  </a:lnTo>
                  <a:lnTo>
                    <a:pt x="32372" y="124294"/>
                  </a:lnTo>
                  <a:lnTo>
                    <a:pt x="32207" y="125564"/>
                  </a:lnTo>
                  <a:lnTo>
                    <a:pt x="31521" y="125564"/>
                  </a:lnTo>
                  <a:lnTo>
                    <a:pt x="29248" y="124294"/>
                  </a:lnTo>
                  <a:lnTo>
                    <a:pt x="31457" y="125564"/>
                  </a:lnTo>
                  <a:lnTo>
                    <a:pt x="30276" y="125564"/>
                  </a:lnTo>
                  <a:lnTo>
                    <a:pt x="30048" y="126834"/>
                  </a:lnTo>
                  <a:lnTo>
                    <a:pt x="28892" y="126834"/>
                  </a:lnTo>
                  <a:lnTo>
                    <a:pt x="28829" y="128257"/>
                  </a:lnTo>
                  <a:lnTo>
                    <a:pt x="28435" y="129374"/>
                  </a:lnTo>
                  <a:lnTo>
                    <a:pt x="27101" y="130644"/>
                  </a:lnTo>
                  <a:lnTo>
                    <a:pt x="26758" y="131914"/>
                  </a:lnTo>
                  <a:lnTo>
                    <a:pt x="26009" y="134454"/>
                  </a:lnTo>
                  <a:lnTo>
                    <a:pt x="25768" y="134454"/>
                  </a:lnTo>
                  <a:lnTo>
                    <a:pt x="25793" y="135724"/>
                  </a:lnTo>
                  <a:lnTo>
                    <a:pt x="25806" y="136994"/>
                  </a:lnTo>
                  <a:lnTo>
                    <a:pt x="25679" y="136994"/>
                  </a:lnTo>
                  <a:lnTo>
                    <a:pt x="25615" y="138264"/>
                  </a:lnTo>
                  <a:lnTo>
                    <a:pt x="26136" y="138264"/>
                  </a:lnTo>
                  <a:lnTo>
                    <a:pt x="26060" y="139534"/>
                  </a:lnTo>
                  <a:lnTo>
                    <a:pt x="27279" y="139534"/>
                  </a:lnTo>
                  <a:lnTo>
                    <a:pt x="27559" y="138264"/>
                  </a:lnTo>
                  <a:lnTo>
                    <a:pt x="27736" y="138264"/>
                  </a:lnTo>
                  <a:lnTo>
                    <a:pt x="27914" y="139534"/>
                  </a:lnTo>
                  <a:lnTo>
                    <a:pt x="28143" y="139534"/>
                  </a:lnTo>
                  <a:lnTo>
                    <a:pt x="28270" y="138264"/>
                  </a:lnTo>
                  <a:lnTo>
                    <a:pt x="28917" y="138264"/>
                  </a:lnTo>
                  <a:lnTo>
                    <a:pt x="29349" y="136994"/>
                  </a:lnTo>
                  <a:lnTo>
                    <a:pt x="31267" y="135724"/>
                  </a:lnTo>
                  <a:lnTo>
                    <a:pt x="32270" y="135724"/>
                  </a:lnTo>
                  <a:lnTo>
                    <a:pt x="32219" y="136994"/>
                  </a:lnTo>
                  <a:lnTo>
                    <a:pt x="31953" y="136994"/>
                  </a:lnTo>
                  <a:lnTo>
                    <a:pt x="31381" y="138264"/>
                  </a:lnTo>
                  <a:lnTo>
                    <a:pt x="31051" y="138264"/>
                  </a:lnTo>
                  <a:lnTo>
                    <a:pt x="30797" y="139534"/>
                  </a:lnTo>
                  <a:lnTo>
                    <a:pt x="30314" y="139534"/>
                  </a:lnTo>
                  <a:lnTo>
                    <a:pt x="30289" y="140804"/>
                  </a:lnTo>
                  <a:lnTo>
                    <a:pt x="29540" y="140804"/>
                  </a:lnTo>
                  <a:lnTo>
                    <a:pt x="29552" y="142074"/>
                  </a:lnTo>
                  <a:lnTo>
                    <a:pt x="29235" y="142074"/>
                  </a:lnTo>
                  <a:lnTo>
                    <a:pt x="28892" y="143344"/>
                  </a:lnTo>
                  <a:lnTo>
                    <a:pt x="31775" y="143344"/>
                  </a:lnTo>
                  <a:lnTo>
                    <a:pt x="31686" y="144614"/>
                  </a:lnTo>
                  <a:lnTo>
                    <a:pt x="32296" y="144614"/>
                  </a:lnTo>
                  <a:lnTo>
                    <a:pt x="32385" y="145884"/>
                  </a:lnTo>
                  <a:lnTo>
                    <a:pt x="31813" y="145884"/>
                  </a:lnTo>
                  <a:lnTo>
                    <a:pt x="31737" y="147154"/>
                  </a:lnTo>
                  <a:lnTo>
                    <a:pt x="31584" y="147154"/>
                  </a:lnTo>
                  <a:lnTo>
                    <a:pt x="31559" y="148424"/>
                  </a:lnTo>
                  <a:lnTo>
                    <a:pt x="30784" y="149694"/>
                  </a:lnTo>
                  <a:lnTo>
                    <a:pt x="31496" y="152234"/>
                  </a:lnTo>
                  <a:lnTo>
                    <a:pt x="31610" y="153504"/>
                  </a:lnTo>
                  <a:lnTo>
                    <a:pt x="33121" y="153504"/>
                  </a:lnTo>
                  <a:lnTo>
                    <a:pt x="33502" y="152234"/>
                  </a:lnTo>
                  <a:lnTo>
                    <a:pt x="34112" y="152234"/>
                  </a:lnTo>
                  <a:lnTo>
                    <a:pt x="34086" y="153504"/>
                  </a:lnTo>
                  <a:lnTo>
                    <a:pt x="34963" y="153504"/>
                  </a:lnTo>
                  <a:lnTo>
                    <a:pt x="35229" y="154774"/>
                  </a:lnTo>
                  <a:lnTo>
                    <a:pt x="35623" y="154774"/>
                  </a:lnTo>
                  <a:lnTo>
                    <a:pt x="35991" y="153504"/>
                  </a:lnTo>
                  <a:lnTo>
                    <a:pt x="36690" y="153504"/>
                  </a:lnTo>
                  <a:lnTo>
                    <a:pt x="36715" y="152234"/>
                  </a:lnTo>
                  <a:lnTo>
                    <a:pt x="36906" y="152234"/>
                  </a:lnTo>
                  <a:lnTo>
                    <a:pt x="37604" y="150964"/>
                  </a:lnTo>
                  <a:lnTo>
                    <a:pt x="39903" y="150964"/>
                  </a:lnTo>
                  <a:lnTo>
                    <a:pt x="39992" y="149694"/>
                  </a:lnTo>
                  <a:lnTo>
                    <a:pt x="40830" y="149694"/>
                  </a:lnTo>
                  <a:lnTo>
                    <a:pt x="40906" y="150964"/>
                  </a:lnTo>
                  <a:lnTo>
                    <a:pt x="40627" y="150964"/>
                  </a:lnTo>
                  <a:lnTo>
                    <a:pt x="40627" y="152234"/>
                  </a:lnTo>
                  <a:lnTo>
                    <a:pt x="41008" y="150964"/>
                  </a:lnTo>
                  <a:lnTo>
                    <a:pt x="41605" y="150964"/>
                  </a:lnTo>
                  <a:lnTo>
                    <a:pt x="41783" y="149694"/>
                  </a:lnTo>
                  <a:lnTo>
                    <a:pt x="42024" y="150964"/>
                  </a:lnTo>
                  <a:lnTo>
                    <a:pt x="42494" y="150964"/>
                  </a:lnTo>
                  <a:lnTo>
                    <a:pt x="42786" y="149694"/>
                  </a:lnTo>
                  <a:lnTo>
                    <a:pt x="44348" y="142925"/>
                  </a:lnTo>
                  <a:lnTo>
                    <a:pt x="44145" y="142074"/>
                  </a:lnTo>
                  <a:lnTo>
                    <a:pt x="42506" y="142074"/>
                  </a:lnTo>
                  <a:lnTo>
                    <a:pt x="42405" y="143344"/>
                  </a:lnTo>
                  <a:lnTo>
                    <a:pt x="41986" y="143344"/>
                  </a:lnTo>
                  <a:lnTo>
                    <a:pt x="41935" y="142074"/>
                  </a:lnTo>
                  <a:lnTo>
                    <a:pt x="41605" y="142074"/>
                  </a:lnTo>
                  <a:lnTo>
                    <a:pt x="41617" y="140804"/>
                  </a:lnTo>
                  <a:lnTo>
                    <a:pt x="41516" y="140512"/>
                  </a:lnTo>
                  <a:lnTo>
                    <a:pt x="41516" y="140804"/>
                  </a:lnTo>
                  <a:lnTo>
                    <a:pt x="41376" y="142074"/>
                  </a:lnTo>
                  <a:lnTo>
                    <a:pt x="41059" y="142074"/>
                  </a:lnTo>
                  <a:lnTo>
                    <a:pt x="41084" y="140804"/>
                  </a:lnTo>
                  <a:lnTo>
                    <a:pt x="41516" y="140804"/>
                  </a:lnTo>
                  <a:lnTo>
                    <a:pt x="41516" y="140512"/>
                  </a:lnTo>
                  <a:lnTo>
                    <a:pt x="41262" y="139534"/>
                  </a:lnTo>
                  <a:lnTo>
                    <a:pt x="43319" y="139534"/>
                  </a:lnTo>
                  <a:lnTo>
                    <a:pt x="43662" y="140804"/>
                  </a:lnTo>
                  <a:lnTo>
                    <a:pt x="43942" y="139534"/>
                  </a:lnTo>
                  <a:lnTo>
                    <a:pt x="44183" y="140804"/>
                  </a:lnTo>
                  <a:lnTo>
                    <a:pt x="44754" y="140804"/>
                  </a:lnTo>
                  <a:lnTo>
                    <a:pt x="44767" y="141109"/>
                  </a:lnTo>
                  <a:lnTo>
                    <a:pt x="50406" y="116674"/>
                  </a:lnTo>
                  <a:lnTo>
                    <a:pt x="49352" y="121640"/>
                  </a:lnTo>
                  <a:lnTo>
                    <a:pt x="49352" y="150964"/>
                  </a:lnTo>
                  <a:lnTo>
                    <a:pt x="49098" y="152234"/>
                  </a:lnTo>
                  <a:lnTo>
                    <a:pt x="48983" y="150964"/>
                  </a:lnTo>
                  <a:lnTo>
                    <a:pt x="49352" y="150964"/>
                  </a:lnTo>
                  <a:lnTo>
                    <a:pt x="49352" y="121640"/>
                  </a:lnTo>
                  <a:lnTo>
                    <a:pt x="47256" y="130619"/>
                  </a:lnTo>
                  <a:lnTo>
                    <a:pt x="47256" y="142074"/>
                  </a:lnTo>
                  <a:lnTo>
                    <a:pt x="47129" y="143344"/>
                  </a:lnTo>
                  <a:lnTo>
                    <a:pt x="45631" y="143344"/>
                  </a:lnTo>
                  <a:lnTo>
                    <a:pt x="45770" y="142074"/>
                  </a:lnTo>
                  <a:lnTo>
                    <a:pt x="47256" y="142074"/>
                  </a:lnTo>
                  <a:lnTo>
                    <a:pt x="47256" y="130619"/>
                  </a:lnTo>
                  <a:lnTo>
                    <a:pt x="44881" y="140804"/>
                  </a:lnTo>
                  <a:lnTo>
                    <a:pt x="44805" y="142074"/>
                  </a:lnTo>
                  <a:lnTo>
                    <a:pt x="44577" y="143344"/>
                  </a:lnTo>
                  <a:lnTo>
                    <a:pt x="44450" y="143344"/>
                  </a:lnTo>
                  <a:lnTo>
                    <a:pt x="44361" y="143002"/>
                  </a:lnTo>
                  <a:lnTo>
                    <a:pt x="42506" y="150964"/>
                  </a:lnTo>
                  <a:lnTo>
                    <a:pt x="42748" y="150964"/>
                  </a:lnTo>
                  <a:lnTo>
                    <a:pt x="42976" y="152234"/>
                  </a:lnTo>
                  <a:lnTo>
                    <a:pt x="43510" y="153504"/>
                  </a:lnTo>
                  <a:lnTo>
                    <a:pt x="44373" y="152234"/>
                  </a:lnTo>
                  <a:lnTo>
                    <a:pt x="44665" y="152234"/>
                  </a:lnTo>
                  <a:lnTo>
                    <a:pt x="44843" y="153504"/>
                  </a:lnTo>
                  <a:lnTo>
                    <a:pt x="46456" y="153504"/>
                  </a:lnTo>
                  <a:lnTo>
                    <a:pt x="46291" y="152234"/>
                  </a:lnTo>
                  <a:lnTo>
                    <a:pt x="47066" y="152234"/>
                  </a:lnTo>
                  <a:lnTo>
                    <a:pt x="46926" y="153504"/>
                  </a:lnTo>
                  <a:lnTo>
                    <a:pt x="48107" y="153504"/>
                  </a:lnTo>
                  <a:lnTo>
                    <a:pt x="48133" y="154774"/>
                  </a:lnTo>
                  <a:lnTo>
                    <a:pt x="48945" y="154774"/>
                  </a:lnTo>
                  <a:lnTo>
                    <a:pt x="48577" y="153504"/>
                  </a:lnTo>
                  <a:lnTo>
                    <a:pt x="49530" y="153504"/>
                  </a:lnTo>
                  <a:lnTo>
                    <a:pt x="49339" y="154774"/>
                  </a:lnTo>
                  <a:lnTo>
                    <a:pt x="49530" y="154774"/>
                  </a:lnTo>
                  <a:lnTo>
                    <a:pt x="49491" y="156044"/>
                  </a:lnTo>
                  <a:lnTo>
                    <a:pt x="50101" y="156044"/>
                  </a:lnTo>
                  <a:lnTo>
                    <a:pt x="50380" y="157314"/>
                  </a:lnTo>
                  <a:lnTo>
                    <a:pt x="50812" y="157314"/>
                  </a:lnTo>
                  <a:lnTo>
                    <a:pt x="51473" y="158584"/>
                  </a:lnTo>
                  <a:lnTo>
                    <a:pt x="52082" y="158584"/>
                  </a:lnTo>
                  <a:lnTo>
                    <a:pt x="52273" y="159854"/>
                  </a:lnTo>
                  <a:lnTo>
                    <a:pt x="55118" y="159854"/>
                  </a:lnTo>
                  <a:lnTo>
                    <a:pt x="55626" y="161124"/>
                  </a:lnTo>
                  <a:lnTo>
                    <a:pt x="57607" y="161124"/>
                  </a:lnTo>
                  <a:lnTo>
                    <a:pt x="57404" y="162394"/>
                  </a:lnTo>
                  <a:lnTo>
                    <a:pt x="58318" y="162394"/>
                  </a:lnTo>
                  <a:lnTo>
                    <a:pt x="58559" y="163664"/>
                  </a:lnTo>
                  <a:lnTo>
                    <a:pt x="58699" y="164934"/>
                  </a:lnTo>
                  <a:lnTo>
                    <a:pt x="58902" y="166204"/>
                  </a:lnTo>
                  <a:lnTo>
                    <a:pt x="59588" y="166204"/>
                  </a:lnTo>
                  <a:lnTo>
                    <a:pt x="59905" y="167474"/>
                  </a:lnTo>
                  <a:lnTo>
                    <a:pt x="59423" y="167474"/>
                  </a:lnTo>
                  <a:lnTo>
                    <a:pt x="59550" y="168744"/>
                  </a:lnTo>
                  <a:lnTo>
                    <a:pt x="60223" y="168744"/>
                  </a:lnTo>
                  <a:lnTo>
                    <a:pt x="61226" y="170014"/>
                  </a:lnTo>
                  <a:lnTo>
                    <a:pt x="61366" y="170014"/>
                  </a:lnTo>
                  <a:lnTo>
                    <a:pt x="61315" y="170421"/>
                  </a:lnTo>
                  <a:lnTo>
                    <a:pt x="61671" y="170014"/>
                  </a:lnTo>
                  <a:lnTo>
                    <a:pt x="62661" y="170014"/>
                  </a:lnTo>
                  <a:lnTo>
                    <a:pt x="64566" y="171284"/>
                  </a:lnTo>
                  <a:lnTo>
                    <a:pt x="65379" y="171284"/>
                  </a:lnTo>
                  <a:lnTo>
                    <a:pt x="65582" y="172554"/>
                  </a:lnTo>
                  <a:lnTo>
                    <a:pt x="67348" y="172554"/>
                  </a:lnTo>
                  <a:lnTo>
                    <a:pt x="67932" y="173824"/>
                  </a:lnTo>
                  <a:lnTo>
                    <a:pt x="71170" y="173824"/>
                  </a:lnTo>
                  <a:lnTo>
                    <a:pt x="71983" y="175094"/>
                  </a:lnTo>
                  <a:lnTo>
                    <a:pt x="73545" y="176364"/>
                  </a:lnTo>
                  <a:lnTo>
                    <a:pt x="75374" y="176364"/>
                  </a:lnTo>
                  <a:lnTo>
                    <a:pt x="76365" y="177634"/>
                  </a:lnTo>
                  <a:lnTo>
                    <a:pt x="76758" y="178904"/>
                  </a:lnTo>
                  <a:lnTo>
                    <a:pt x="76682" y="180174"/>
                  </a:lnTo>
                  <a:lnTo>
                    <a:pt x="73621" y="186524"/>
                  </a:lnTo>
                  <a:lnTo>
                    <a:pt x="72847" y="186524"/>
                  </a:lnTo>
                  <a:lnTo>
                    <a:pt x="72771" y="187794"/>
                  </a:lnTo>
                  <a:lnTo>
                    <a:pt x="72999" y="189064"/>
                  </a:lnTo>
                  <a:lnTo>
                    <a:pt x="73253" y="189064"/>
                  </a:lnTo>
                  <a:lnTo>
                    <a:pt x="73177" y="191604"/>
                  </a:lnTo>
                  <a:lnTo>
                    <a:pt x="72961" y="194144"/>
                  </a:lnTo>
                  <a:lnTo>
                    <a:pt x="72910" y="195414"/>
                  </a:lnTo>
                  <a:lnTo>
                    <a:pt x="72136" y="196684"/>
                  </a:lnTo>
                  <a:lnTo>
                    <a:pt x="72428" y="196684"/>
                  </a:lnTo>
                  <a:lnTo>
                    <a:pt x="72174" y="197954"/>
                  </a:lnTo>
                  <a:lnTo>
                    <a:pt x="71691" y="197954"/>
                  </a:lnTo>
                  <a:lnTo>
                    <a:pt x="71691" y="224624"/>
                  </a:lnTo>
                  <a:lnTo>
                    <a:pt x="71361" y="224624"/>
                  </a:lnTo>
                  <a:lnTo>
                    <a:pt x="71234" y="223570"/>
                  </a:lnTo>
                  <a:lnTo>
                    <a:pt x="71234" y="224624"/>
                  </a:lnTo>
                  <a:lnTo>
                    <a:pt x="70408" y="224624"/>
                  </a:lnTo>
                  <a:lnTo>
                    <a:pt x="70332" y="223354"/>
                  </a:lnTo>
                  <a:lnTo>
                    <a:pt x="71158" y="223354"/>
                  </a:lnTo>
                  <a:lnTo>
                    <a:pt x="71234" y="224624"/>
                  </a:lnTo>
                  <a:lnTo>
                    <a:pt x="71234" y="223570"/>
                  </a:lnTo>
                  <a:lnTo>
                    <a:pt x="71208" y="223354"/>
                  </a:lnTo>
                  <a:lnTo>
                    <a:pt x="71412" y="223354"/>
                  </a:lnTo>
                  <a:lnTo>
                    <a:pt x="71691" y="224624"/>
                  </a:lnTo>
                  <a:lnTo>
                    <a:pt x="71691" y="197954"/>
                  </a:lnTo>
                  <a:lnTo>
                    <a:pt x="71551" y="197954"/>
                  </a:lnTo>
                  <a:lnTo>
                    <a:pt x="70650" y="199224"/>
                  </a:lnTo>
                  <a:lnTo>
                    <a:pt x="69735" y="198145"/>
                  </a:lnTo>
                  <a:lnTo>
                    <a:pt x="69735" y="227164"/>
                  </a:lnTo>
                  <a:lnTo>
                    <a:pt x="69608" y="227164"/>
                  </a:lnTo>
                  <a:lnTo>
                    <a:pt x="69215" y="226110"/>
                  </a:lnTo>
                  <a:lnTo>
                    <a:pt x="69215" y="227164"/>
                  </a:lnTo>
                  <a:lnTo>
                    <a:pt x="68973" y="225894"/>
                  </a:lnTo>
                  <a:lnTo>
                    <a:pt x="69215" y="227164"/>
                  </a:lnTo>
                  <a:lnTo>
                    <a:pt x="69215" y="226110"/>
                  </a:lnTo>
                  <a:lnTo>
                    <a:pt x="69138" y="225894"/>
                  </a:lnTo>
                  <a:lnTo>
                    <a:pt x="69405" y="225894"/>
                  </a:lnTo>
                  <a:lnTo>
                    <a:pt x="69735" y="227164"/>
                  </a:lnTo>
                  <a:lnTo>
                    <a:pt x="69735" y="198145"/>
                  </a:lnTo>
                  <a:lnTo>
                    <a:pt x="69583" y="197954"/>
                  </a:lnTo>
                  <a:lnTo>
                    <a:pt x="68656" y="199224"/>
                  </a:lnTo>
                  <a:lnTo>
                    <a:pt x="67221" y="199224"/>
                  </a:lnTo>
                  <a:lnTo>
                    <a:pt x="66446" y="200494"/>
                  </a:lnTo>
                  <a:lnTo>
                    <a:pt x="66090" y="201764"/>
                  </a:lnTo>
                  <a:lnTo>
                    <a:pt x="66713" y="203034"/>
                  </a:lnTo>
                  <a:lnTo>
                    <a:pt x="66040" y="205574"/>
                  </a:lnTo>
                  <a:lnTo>
                    <a:pt x="66001" y="206844"/>
                  </a:lnTo>
                  <a:lnTo>
                    <a:pt x="65773" y="206844"/>
                  </a:lnTo>
                  <a:lnTo>
                    <a:pt x="65773" y="205574"/>
                  </a:lnTo>
                  <a:lnTo>
                    <a:pt x="65430" y="205574"/>
                  </a:lnTo>
                  <a:lnTo>
                    <a:pt x="65011" y="206844"/>
                  </a:lnTo>
                  <a:lnTo>
                    <a:pt x="65405" y="206844"/>
                  </a:lnTo>
                  <a:lnTo>
                    <a:pt x="65278" y="209384"/>
                  </a:lnTo>
                  <a:lnTo>
                    <a:pt x="64528" y="210654"/>
                  </a:lnTo>
                  <a:lnTo>
                    <a:pt x="63792" y="213194"/>
                  </a:lnTo>
                  <a:lnTo>
                    <a:pt x="63068" y="213194"/>
                  </a:lnTo>
                  <a:lnTo>
                    <a:pt x="61683" y="214464"/>
                  </a:lnTo>
                  <a:lnTo>
                    <a:pt x="61950" y="215734"/>
                  </a:lnTo>
                  <a:lnTo>
                    <a:pt x="61061" y="215734"/>
                  </a:lnTo>
                  <a:lnTo>
                    <a:pt x="61137" y="217004"/>
                  </a:lnTo>
                  <a:lnTo>
                    <a:pt x="61849" y="217004"/>
                  </a:lnTo>
                  <a:lnTo>
                    <a:pt x="62623" y="218274"/>
                  </a:lnTo>
                  <a:lnTo>
                    <a:pt x="62484" y="219544"/>
                  </a:lnTo>
                  <a:lnTo>
                    <a:pt x="62077" y="219544"/>
                  </a:lnTo>
                  <a:lnTo>
                    <a:pt x="62242" y="220814"/>
                  </a:lnTo>
                  <a:lnTo>
                    <a:pt x="63995" y="219544"/>
                  </a:lnTo>
                  <a:lnTo>
                    <a:pt x="64630" y="220814"/>
                  </a:lnTo>
                  <a:lnTo>
                    <a:pt x="64389" y="222084"/>
                  </a:lnTo>
                  <a:lnTo>
                    <a:pt x="65011" y="222084"/>
                  </a:lnTo>
                  <a:lnTo>
                    <a:pt x="64871" y="223354"/>
                  </a:lnTo>
                  <a:lnTo>
                    <a:pt x="65036" y="223354"/>
                  </a:lnTo>
                  <a:lnTo>
                    <a:pt x="66433" y="224624"/>
                  </a:lnTo>
                  <a:lnTo>
                    <a:pt x="66802" y="224624"/>
                  </a:lnTo>
                  <a:lnTo>
                    <a:pt x="68275" y="225894"/>
                  </a:lnTo>
                  <a:lnTo>
                    <a:pt x="65468" y="225894"/>
                  </a:lnTo>
                  <a:lnTo>
                    <a:pt x="65214" y="224624"/>
                  </a:lnTo>
                  <a:lnTo>
                    <a:pt x="63334" y="224624"/>
                  </a:lnTo>
                  <a:lnTo>
                    <a:pt x="63271" y="223354"/>
                  </a:lnTo>
                  <a:lnTo>
                    <a:pt x="63017" y="223354"/>
                  </a:lnTo>
                  <a:lnTo>
                    <a:pt x="63004" y="224624"/>
                  </a:lnTo>
                  <a:lnTo>
                    <a:pt x="62852" y="223354"/>
                  </a:lnTo>
                  <a:lnTo>
                    <a:pt x="61353" y="223354"/>
                  </a:lnTo>
                  <a:lnTo>
                    <a:pt x="61214" y="222084"/>
                  </a:lnTo>
                  <a:lnTo>
                    <a:pt x="60185" y="222084"/>
                  </a:lnTo>
                  <a:lnTo>
                    <a:pt x="59016" y="220814"/>
                  </a:lnTo>
                  <a:lnTo>
                    <a:pt x="59016" y="219544"/>
                  </a:lnTo>
                  <a:lnTo>
                    <a:pt x="57505" y="219544"/>
                  </a:lnTo>
                  <a:lnTo>
                    <a:pt x="57442" y="218274"/>
                  </a:lnTo>
                  <a:lnTo>
                    <a:pt x="57302" y="218274"/>
                  </a:lnTo>
                  <a:lnTo>
                    <a:pt x="57124" y="217004"/>
                  </a:lnTo>
                  <a:lnTo>
                    <a:pt x="56832" y="217004"/>
                  </a:lnTo>
                  <a:lnTo>
                    <a:pt x="56959" y="217766"/>
                  </a:lnTo>
                  <a:lnTo>
                    <a:pt x="56476" y="217004"/>
                  </a:lnTo>
                  <a:lnTo>
                    <a:pt x="56299" y="217004"/>
                  </a:lnTo>
                  <a:lnTo>
                    <a:pt x="56134" y="215734"/>
                  </a:lnTo>
                  <a:lnTo>
                    <a:pt x="55918" y="215734"/>
                  </a:lnTo>
                  <a:lnTo>
                    <a:pt x="56121" y="217004"/>
                  </a:lnTo>
                  <a:lnTo>
                    <a:pt x="55841" y="217004"/>
                  </a:lnTo>
                  <a:lnTo>
                    <a:pt x="54889" y="215734"/>
                  </a:lnTo>
                  <a:lnTo>
                    <a:pt x="55029" y="215734"/>
                  </a:lnTo>
                  <a:lnTo>
                    <a:pt x="54470" y="214464"/>
                  </a:lnTo>
                  <a:lnTo>
                    <a:pt x="54013" y="214464"/>
                  </a:lnTo>
                  <a:lnTo>
                    <a:pt x="53708" y="213194"/>
                  </a:lnTo>
                  <a:lnTo>
                    <a:pt x="53352" y="213194"/>
                  </a:lnTo>
                  <a:lnTo>
                    <a:pt x="52616" y="211924"/>
                  </a:lnTo>
                  <a:lnTo>
                    <a:pt x="52171" y="211924"/>
                  </a:lnTo>
                  <a:lnTo>
                    <a:pt x="51574" y="210654"/>
                  </a:lnTo>
                  <a:lnTo>
                    <a:pt x="51346" y="209384"/>
                  </a:lnTo>
                  <a:lnTo>
                    <a:pt x="51104" y="209384"/>
                  </a:lnTo>
                  <a:lnTo>
                    <a:pt x="50787" y="208114"/>
                  </a:lnTo>
                  <a:lnTo>
                    <a:pt x="50533" y="208114"/>
                  </a:lnTo>
                  <a:lnTo>
                    <a:pt x="49898" y="206844"/>
                  </a:lnTo>
                  <a:lnTo>
                    <a:pt x="49580" y="205574"/>
                  </a:lnTo>
                  <a:lnTo>
                    <a:pt x="48907" y="204304"/>
                  </a:lnTo>
                  <a:lnTo>
                    <a:pt x="48641" y="204304"/>
                  </a:lnTo>
                  <a:lnTo>
                    <a:pt x="47942" y="203034"/>
                  </a:lnTo>
                  <a:lnTo>
                    <a:pt x="47752" y="201764"/>
                  </a:lnTo>
                  <a:lnTo>
                    <a:pt x="47536" y="201764"/>
                  </a:lnTo>
                  <a:lnTo>
                    <a:pt x="47371" y="200494"/>
                  </a:lnTo>
                  <a:lnTo>
                    <a:pt x="47104" y="199224"/>
                  </a:lnTo>
                  <a:lnTo>
                    <a:pt x="46736" y="199224"/>
                  </a:lnTo>
                  <a:lnTo>
                    <a:pt x="46367" y="197954"/>
                  </a:lnTo>
                  <a:lnTo>
                    <a:pt x="46101" y="197954"/>
                  </a:lnTo>
                  <a:lnTo>
                    <a:pt x="46088" y="196684"/>
                  </a:lnTo>
                  <a:lnTo>
                    <a:pt x="45770" y="196684"/>
                  </a:lnTo>
                  <a:lnTo>
                    <a:pt x="45796" y="195414"/>
                  </a:lnTo>
                  <a:lnTo>
                    <a:pt x="45542" y="195414"/>
                  </a:lnTo>
                  <a:lnTo>
                    <a:pt x="45364" y="194144"/>
                  </a:lnTo>
                  <a:lnTo>
                    <a:pt x="45224" y="194144"/>
                  </a:lnTo>
                  <a:lnTo>
                    <a:pt x="44856" y="192874"/>
                  </a:lnTo>
                  <a:lnTo>
                    <a:pt x="44234" y="191604"/>
                  </a:lnTo>
                  <a:lnTo>
                    <a:pt x="43713" y="190334"/>
                  </a:lnTo>
                  <a:lnTo>
                    <a:pt x="42875" y="190334"/>
                  </a:lnTo>
                  <a:lnTo>
                    <a:pt x="42773" y="189064"/>
                  </a:lnTo>
                  <a:lnTo>
                    <a:pt x="40297" y="187794"/>
                  </a:lnTo>
                  <a:lnTo>
                    <a:pt x="39801" y="187794"/>
                  </a:lnTo>
                  <a:lnTo>
                    <a:pt x="39408" y="186524"/>
                  </a:lnTo>
                  <a:lnTo>
                    <a:pt x="38696" y="186524"/>
                  </a:lnTo>
                  <a:lnTo>
                    <a:pt x="38442" y="185254"/>
                  </a:lnTo>
                  <a:lnTo>
                    <a:pt x="37795" y="185254"/>
                  </a:lnTo>
                  <a:lnTo>
                    <a:pt x="37642" y="183984"/>
                  </a:lnTo>
                  <a:lnTo>
                    <a:pt x="37426" y="183984"/>
                  </a:lnTo>
                  <a:lnTo>
                    <a:pt x="36055" y="181444"/>
                  </a:lnTo>
                  <a:lnTo>
                    <a:pt x="35547" y="180174"/>
                  </a:lnTo>
                  <a:lnTo>
                    <a:pt x="34137" y="176364"/>
                  </a:lnTo>
                  <a:lnTo>
                    <a:pt x="32651" y="175094"/>
                  </a:lnTo>
                  <a:lnTo>
                    <a:pt x="32207" y="173824"/>
                  </a:lnTo>
                  <a:lnTo>
                    <a:pt x="32359" y="172554"/>
                  </a:lnTo>
                  <a:lnTo>
                    <a:pt x="31991" y="172554"/>
                  </a:lnTo>
                  <a:lnTo>
                    <a:pt x="31623" y="171284"/>
                  </a:lnTo>
                  <a:lnTo>
                    <a:pt x="32232" y="170014"/>
                  </a:lnTo>
                  <a:lnTo>
                    <a:pt x="32461" y="170014"/>
                  </a:lnTo>
                  <a:lnTo>
                    <a:pt x="31889" y="168744"/>
                  </a:lnTo>
                  <a:lnTo>
                    <a:pt x="32092" y="168744"/>
                  </a:lnTo>
                  <a:lnTo>
                    <a:pt x="31686" y="167474"/>
                  </a:lnTo>
                  <a:lnTo>
                    <a:pt x="32016" y="166204"/>
                  </a:lnTo>
                  <a:lnTo>
                    <a:pt x="32207" y="166204"/>
                  </a:lnTo>
                  <a:lnTo>
                    <a:pt x="32397" y="164934"/>
                  </a:lnTo>
                  <a:lnTo>
                    <a:pt x="32524" y="164934"/>
                  </a:lnTo>
                  <a:lnTo>
                    <a:pt x="33070" y="163664"/>
                  </a:lnTo>
                  <a:lnTo>
                    <a:pt x="33515" y="163664"/>
                  </a:lnTo>
                  <a:lnTo>
                    <a:pt x="33540" y="162394"/>
                  </a:lnTo>
                  <a:lnTo>
                    <a:pt x="34290" y="162394"/>
                  </a:lnTo>
                  <a:lnTo>
                    <a:pt x="34734" y="161124"/>
                  </a:lnTo>
                  <a:lnTo>
                    <a:pt x="34290" y="161124"/>
                  </a:lnTo>
                  <a:lnTo>
                    <a:pt x="34213" y="159854"/>
                  </a:lnTo>
                  <a:lnTo>
                    <a:pt x="34671" y="159854"/>
                  </a:lnTo>
                  <a:lnTo>
                    <a:pt x="34620" y="158584"/>
                  </a:lnTo>
                  <a:lnTo>
                    <a:pt x="34836" y="158584"/>
                  </a:lnTo>
                  <a:lnTo>
                    <a:pt x="34810" y="157314"/>
                  </a:lnTo>
                  <a:lnTo>
                    <a:pt x="34620" y="156044"/>
                  </a:lnTo>
                  <a:lnTo>
                    <a:pt x="34429" y="154774"/>
                  </a:lnTo>
                  <a:lnTo>
                    <a:pt x="33794" y="153504"/>
                  </a:lnTo>
                  <a:lnTo>
                    <a:pt x="33540" y="153504"/>
                  </a:lnTo>
                  <a:lnTo>
                    <a:pt x="33261" y="154774"/>
                  </a:lnTo>
                  <a:lnTo>
                    <a:pt x="32969" y="154774"/>
                  </a:lnTo>
                  <a:lnTo>
                    <a:pt x="32969" y="156044"/>
                  </a:lnTo>
                  <a:lnTo>
                    <a:pt x="32118" y="156044"/>
                  </a:lnTo>
                  <a:lnTo>
                    <a:pt x="32118" y="154774"/>
                  </a:lnTo>
                  <a:lnTo>
                    <a:pt x="31915" y="154774"/>
                  </a:lnTo>
                  <a:lnTo>
                    <a:pt x="31750" y="156044"/>
                  </a:lnTo>
                  <a:lnTo>
                    <a:pt x="31546" y="154774"/>
                  </a:lnTo>
                  <a:lnTo>
                    <a:pt x="31242" y="153504"/>
                  </a:lnTo>
                  <a:lnTo>
                    <a:pt x="31127" y="154774"/>
                  </a:lnTo>
                  <a:lnTo>
                    <a:pt x="30861" y="154774"/>
                  </a:lnTo>
                  <a:lnTo>
                    <a:pt x="29984" y="152234"/>
                  </a:lnTo>
                  <a:lnTo>
                    <a:pt x="29857" y="150964"/>
                  </a:lnTo>
                  <a:lnTo>
                    <a:pt x="29616" y="152234"/>
                  </a:lnTo>
                  <a:lnTo>
                    <a:pt x="29476" y="152234"/>
                  </a:lnTo>
                  <a:lnTo>
                    <a:pt x="29235" y="150964"/>
                  </a:lnTo>
                  <a:lnTo>
                    <a:pt x="29235" y="149694"/>
                  </a:lnTo>
                  <a:lnTo>
                    <a:pt x="29006" y="148424"/>
                  </a:lnTo>
                  <a:lnTo>
                    <a:pt x="28638" y="147154"/>
                  </a:lnTo>
                  <a:lnTo>
                    <a:pt x="28054" y="147154"/>
                  </a:lnTo>
                  <a:lnTo>
                    <a:pt x="27876" y="145884"/>
                  </a:lnTo>
                  <a:lnTo>
                    <a:pt x="27025" y="145884"/>
                  </a:lnTo>
                  <a:lnTo>
                    <a:pt x="26479" y="144614"/>
                  </a:lnTo>
                  <a:lnTo>
                    <a:pt x="26136" y="144614"/>
                  </a:lnTo>
                  <a:lnTo>
                    <a:pt x="25933" y="142074"/>
                  </a:lnTo>
                  <a:lnTo>
                    <a:pt x="23456" y="142074"/>
                  </a:lnTo>
                  <a:lnTo>
                    <a:pt x="23368" y="140804"/>
                  </a:lnTo>
                  <a:lnTo>
                    <a:pt x="22733" y="140804"/>
                  </a:lnTo>
                  <a:lnTo>
                    <a:pt x="21628" y="138264"/>
                  </a:lnTo>
                  <a:lnTo>
                    <a:pt x="21361" y="138264"/>
                  </a:lnTo>
                  <a:lnTo>
                    <a:pt x="21374" y="136994"/>
                  </a:lnTo>
                  <a:lnTo>
                    <a:pt x="21120" y="136994"/>
                  </a:lnTo>
                  <a:lnTo>
                    <a:pt x="21031" y="135724"/>
                  </a:lnTo>
                  <a:lnTo>
                    <a:pt x="21158" y="134454"/>
                  </a:lnTo>
                  <a:lnTo>
                    <a:pt x="21437" y="134454"/>
                  </a:lnTo>
                  <a:lnTo>
                    <a:pt x="21844" y="133184"/>
                  </a:lnTo>
                  <a:lnTo>
                    <a:pt x="22275" y="130644"/>
                  </a:lnTo>
                  <a:lnTo>
                    <a:pt x="22377" y="128892"/>
                  </a:lnTo>
                  <a:lnTo>
                    <a:pt x="22288" y="127304"/>
                  </a:lnTo>
                  <a:lnTo>
                    <a:pt x="22225" y="126834"/>
                  </a:lnTo>
                  <a:lnTo>
                    <a:pt x="22669" y="126834"/>
                  </a:lnTo>
                  <a:lnTo>
                    <a:pt x="22809" y="125564"/>
                  </a:lnTo>
                  <a:lnTo>
                    <a:pt x="23482" y="125564"/>
                  </a:lnTo>
                  <a:lnTo>
                    <a:pt x="22974" y="124294"/>
                  </a:lnTo>
                  <a:lnTo>
                    <a:pt x="23215" y="124294"/>
                  </a:lnTo>
                  <a:lnTo>
                    <a:pt x="23114" y="123024"/>
                  </a:lnTo>
                  <a:lnTo>
                    <a:pt x="23329" y="123024"/>
                  </a:lnTo>
                  <a:lnTo>
                    <a:pt x="24003" y="120484"/>
                  </a:lnTo>
                  <a:lnTo>
                    <a:pt x="24130" y="120484"/>
                  </a:lnTo>
                  <a:lnTo>
                    <a:pt x="24091" y="119214"/>
                  </a:lnTo>
                  <a:lnTo>
                    <a:pt x="23774" y="120484"/>
                  </a:lnTo>
                  <a:lnTo>
                    <a:pt x="23406" y="120484"/>
                  </a:lnTo>
                  <a:lnTo>
                    <a:pt x="22910" y="121754"/>
                  </a:lnTo>
                  <a:lnTo>
                    <a:pt x="22821" y="123024"/>
                  </a:lnTo>
                  <a:lnTo>
                    <a:pt x="22656" y="123024"/>
                  </a:lnTo>
                  <a:lnTo>
                    <a:pt x="22161" y="124294"/>
                  </a:lnTo>
                  <a:lnTo>
                    <a:pt x="22250" y="125564"/>
                  </a:lnTo>
                  <a:lnTo>
                    <a:pt x="21996" y="125564"/>
                  </a:lnTo>
                  <a:lnTo>
                    <a:pt x="21717" y="126834"/>
                  </a:lnTo>
                  <a:lnTo>
                    <a:pt x="21374" y="128257"/>
                  </a:lnTo>
                  <a:lnTo>
                    <a:pt x="21069" y="129374"/>
                  </a:lnTo>
                  <a:lnTo>
                    <a:pt x="21145" y="130644"/>
                  </a:lnTo>
                  <a:lnTo>
                    <a:pt x="20751" y="130644"/>
                  </a:lnTo>
                  <a:lnTo>
                    <a:pt x="20675" y="129374"/>
                  </a:lnTo>
                  <a:lnTo>
                    <a:pt x="20548" y="129374"/>
                  </a:lnTo>
                  <a:lnTo>
                    <a:pt x="20561" y="128104"/>
                  </a:lnTo>
                  <a:lnTo>
                    <a:pt x="20777" y="128104"/>
                  </a:lnTo>
                  <a:lnTo>
                    <a:pt x="21310" y="126834"/>
                  </a:lnTo>
                  <a:lnTo>
                    <a:pt x="21209" y="125564"/>
                  </a:lnTo>
                  <a:lnTo>
                    <a:pt x="20980" y="124294"/>
                  </a:lnTo>
                  <a:lnTo>
                    <a:pt x="21450" y="124294"/>
                  </a:lnTo>
                  <a:lnTo>
                    <a:pt x="21590" y="123024"/>
                  </a:lnTo>
                  <a:lnTo>
                    <a:pt x="21463" y="124294"/>
                  </a:lnTo>
                  <a:lnTo>
                    <a:pt x="21818" y="124294"/>
                  </a:lnTo>
                  <a:lnTo>
                    <a:pt x="22186" y="123024"/>
                  </a:lnTo>
                  <a:lnTo>
                    <a:pt x="22352" y="123024"/>
                  </a:lnTo>
                  <a:lnTo>
                    <a:pt x="22352" y="121754"/>
                  </a:lnTo>
                  <a:lnTo>
                    <a:pt x="22491" y="121754"/>
                  </a:lnTo>
                  <a:lnTo>
                    <a:pt x="22771" y="120484"/>
                  </a:lnTo>
                  <a:lnTo>
                    <a:pt x="23291" y="120484"/>
                  </a:lnTo>
                  <a:lnTo>
                    <a:pt x="23279" y="119214"/>
                  </a:lnTo>
                  <a:lnTo>
                    <a:pt x="23634" y="119214"/>
                  </a:lnTo>
                  <a:lnTo>
                    <a:pt x="23926" y="117944"/>
                  </a:lnTo>
                  <a:lnTo>
                    <a:pt x="24333" y="117944"/>
                  </a:lnTo>
                  <a:lnTo>
                    <a:pt x="24434" y="116674"/>
                  </a:lnTo>
                  <a:lnTo>
                    <a:pt x="24345" y="115404"/>
                  </a:lnTo>
                  <a:lnTo>
                    <a:pt x="24701" y="115404"/>
                  </a:lnTo>
                  <a:lnTo>
                    <a:pt x="25590" y="112864"/>
                  </a:lnTo>
                  <a:lnTo>
                    <a:pt x="25793" y="112864"/>
                  </a:lnTo>
                  <a:lnTo>
                    <a:pt x="25908" y="111594"/>
                  </a:lnTo>
                  <a:lnTo>
                    <a:pt x="26555" y="111594"/>
                  </a:lnTo>
                  <a:lnTo>
                    <a:pt x="26911" y="110324"/>
                  </a:lnTo>
                  <a:lnTo>
                    <a:pt x="27711" y="110324"/>
                  </a:lnTo>
                  <a:lnTo>
                    <a:pt x="27889" y="109054"/>
                  </a:lnTo>
                  <a:lnTo>
                    <a:pt x="28067" y="109054"/>
                  </a:lnTo>
                  <a:lnTo>
                    <a:pt x="30289" y="106514"/>
                  </a:lnTo>
                  <a:lnTo>
                    <a:pt x="31318" y="105244"/>
                  </a:lnTo>
                  <a:lnTo>
                    <a:pt x="32829" y="105244"/>
                  </a:lnTo>
                  <a:lnTo>
                    <a:pt x="34036" y="102704"/>
                  </a:lnTo>
                  <a:lnTo>
                    <a:pt x="35318" y="102704"/>
                  </a:lnTo>
                  <a:lnTo>
                    <a:pt x="35521" y="101434"/>
                  </a:lnTo>
                  <a:lnTo>
                    <a:pt x="36055" y="101434"/>
                  </a:lnTo>
                  <a:lnTo>
                    <a:pt x="36283" y="100164"/>
                  </a:lnTo>
                  <a:lnTo>
                    <a:pt x="36893" y="100164"/>
                  </a:lnTo>
                  <a:lnTo>
                    <a:pt x="37236" y="98894"/>
                  </a:lnTo>
                  <a:lnTo>
                    <a:pt x="38303" y="98894"/>
                  </a:lnTo>
                  <a:lnTo>
                    <a:pt x="38862" y="97624"/>
                  </a:lnTo>
                  <a:lnTo>
                    <a:pt x="39471" y="97624"/>
                  </a:lnTo>
                  <a:lnTo>
                    <a:pt x="39992" y="96354"/>
                  </a:lnTo>
                  <a:lnTo>
                    <a:pt x="39611" y="96354"/>
                  </a:lnTo>
                  <a:lnTo>
                    <a:pt x="39954" y="95084"/>
                  </a:lnTo>
                  <a:lnTo>
                    <a:pt x="40055" y="96354"/>
                  </a:lnTo>
                  <a:lnTo>
                    <a:pt x="40678" y="96354"/>
                  </a:lnTo>
                  <a:lnTo>
                    <a:pt x="42100" y="95084"/>
                  </a:lnTo>
                  <a:lnTo>
                    <a:pt x="42227" y="93814"/>
                  </a:lnTo>
                  <a:lnTo>
                    <a:pt x="41363" y="94805"/>
                  </a:lnTo>
                  <a:lnTo>
                    <a:pt x="41783" y="93814"/>
                  </a:lnTo>
                  <a:lnTo>
                    <a:pt x="42227" y="93814"/>
                  </a:lnTo>
                  <a:lnTo>
                    <a:pt x="42456" y="93814"/>
                  </a:lnTo>
                  <a:lnTo>
                    <a:pt x="43053" y="92544"/>
                  </a:lnTo>
                  <a:lnTo>
                    <a:pt x="43967" y="92544"/>
                  </a:lnTo>
                  <a:lnTo>
                    <a:pt x="44259" y="91274"/>
                  </a:lnTo>
                  <a:lnTo>
                    <a:pt x="44323" y="90004"/>
                  </a:lnTo>
                  <a:lnTo>
                    <a:pt x="43853" y="91274"/>
                  </a:lnTo>
                  <a:lnTo>
                    <a:pt x="44081" y="90004"/>
                  </a:lnTo>
                  <a:lnTo>
                    <a:pt x="43408" y="90004"/>
                  </a:lnTo>
                  <a:lnTo>
                    <a:pt x="43815" y="89001"/>
                  </a:lnTo>
                  <a:lnTo>
                    <a:pt x="42684" y="90004"/>
                  </a:lnTo>
                  <a:lnTo>
                    <a:pt x="41021" y="90004"/>
                  </a:lnTo>
                  <a:lnTo>
                    <a:pt x="40487" y="91274"/>
                  </a:lnTo>
                  <a:lnTo>
                    <a:pt x="39052" y="91274"/>
                  </a:lnTo>
                  <a:lnTo>
                    <a:pt x="38900" y="92544"/>
                  </a:lnTo>
                  <a:lnTo>
                    <a:pt x="38608" y="92544"/>
                  </a:lnTo>
                  <a:lnTo>
                    <a:pt x="38760" y="91274"/>
                  </a:lnTo>
                  <a:lnTo>
                    <a:pt x="40513" y="90004"/>
                  </a:lnTo>
                  <a:lnTo>
                    <a:pt x="41135" y="88734"/>
                  </a:lnTo>
                  <a:lnTo>
                    <a:pt x="41973" y="88734"/>
                  </a:lnTo>
                  <a:lnTo>
                    <a:pt x="41998" y="87464"/>
                  </a:lnTo>
                  <a:lnTo>
                    <a:pt x="42049" y="88734"/>
                  </a:lnTo>
                  <a:lnTo>
                    <a:pt x="42506" y="88734"/>
                  </a:lnTo>
                  <a:lnTo>
                    <a:pt x="42672" y="87464"/>
                  </a:lnTo>
                  <a:lnTo>
                    <a:pt x="44919" y="87464"/>
                  </a:lnTo>
                  <a:lnTo>
                    <a:pt x="45186" y="86194"/>
                  </a:lnTo>
                  <a:lnTo>
                    <a:pt x="45313" y="86194"/>
                  </a:lnTo>
                  <a:lnTo>
                    <a:pt x="45072" y="87464"/>
                  </a:lnTo>
                  <a:lnTo>
                    <a:pt x="45681" y="86194"/>
                  </a:lnTo>
                  <a:lnTo>
                    <a:pt x="45745" y="87464"/>
                  </a:lnTo>
                  <a:lnTo>
                    <a:pt x="46126" y="86194"/>
                  </a:lnTo>
                  <a:lnTo>
                    <a:pt x="47015" y="86194"/>
                  </a:lnTo>
                  <a:lnTo>
                    <a:pt x="47231" y="84924"/>
                  </a:lnTo>
                  <a:lnTo>
                    <a:pt x="50317" y="84924"/>
                  </a:lnTo>
                  <a:lnTo>
                    <a:pt x="50507" y="83654"/>
                  </a:lnTo>
                  <a:lnTo>
                    <a:pt x="55791" y="83654"/>
                  </a:lnTo>
                  <a:lnTo>
                    <a:pt x="55664" y="84924"/>
                  </a:lnTo>
                  <a:lnTo>
                    <a:pt x="56222" y="84924"/>
                  </a:lnTo>
                  <a:lnTo>
                    <a:pt x="56172" y="86194"/>
                  </a:lnTo>
                  <a:lnTo>
                    <a:pt x="56692" y="86194"/>
                  </a:lnTo>
                  <a:lnTo>
                    <a:pt x="57023" y="84924"/>
                  </a:lnTo>
                  <a:lnTo>
                    <a:pt x="59321" y="84924"/>
                  </a:lnTo>
                  <a:lnTo>
                    <a:pt x="59016" y="86194"/>
                  </a:lnTo>
                  <a:lnTo>
                    <a:pt x="59182" y="86194"/>
                  </a:lnTo>
                  <a:lnTo>
                    <a:pt x="59740" y="84924"/>
                  </a:lnTo>
                  <a:lnTo>
                    <a:pt x="60058" y="84924"/>
                  </a:lnTo>
                  <a:lnTo>
                    <a:pt x="59283" y="86194"/>
                  </a:lnTo>
                  <a:lnTo>
                    <a:pt x="61163" y="86194"/>
                  </a:lnTo>
                  <a:lnTo>
                    <a:pt x="61391" y="87464"/>
                  </a:lnTo>
                  <a:lnTo>
                    <a:pt x="61912" y="87464"/>
                  </a:lnTo>
                  <a:lnTo>
                    <a:pt x="61887" y="88252"/>
                  </a:lnTo>
                  <a:lnTo>
                    <a:pt x="62268" y="87464"/>
                  </a:lnTo>
                  <a:lnTo>
                    <a:pt x="62280" y="86194"/>
                  </a:lnTo>
                  <a:lnTo>
                    <a:pt x="62611" y="86194"/>
                  </a:lnTo>
                  <a:lnTo>
                    <a:pt x="62992" y="84924"/>
                  </a:lnTo>
                  <a:lnTo>
                    <a:pt x="63296" y="83654"/>
                  </a:lnTo>
                  <a:lnTo>
                    <a:pt x="66586" y="83654"/>
                  </a:lnTo>
                  <a:lnTo>
                    <a:pt x="66382" y="84924"/>
                  </a:lnTo>
                  <a:lnTo>
                    <a:pt x="66408" y="86194"/>
                  </a:lnTo>
                  <a:lnTo>
                    <a:pt x="66751" y="84924"/>
                  </a:lnTo>
                  <a:lnTo>
                    <a:pt x="67716" y="84924"/>
                  </a:lnTo>
                  <a:lnTo>
                    <a:pt x="67500" y="86194"/>
                  </a:lnTo>
                  <a:lnTo>
                    <a:pt x="66878" y="86194"/>
                  </a:lnTo>
                  <a:lnTo>
                    <a:pt x="66852" y="87464"/>
                  </a:lnTo>
                  <a:lnTo>
                    <a:pt x="67335" y="87464"/>
                  </a:lnTo>
                  <a:lnTo>
                    <a:pt x="66827" y="88734"/>
                  </a:lnTo>
                  <a:lnTo>
                    <a:pt x="67627" y="88734"/>
                  </a:lnTo>
                  <a:lnTo>
                    <a:pt x="67627" y="87464"/>
                  </a:lnTo>
                  <a:lnTo>
                    <a:pt x="68338" y="87464"/>
                  </a:lnTo>
                  <a:lnTo>
                    <a:pt x="68897" y="86194"/>
                  </a:lnTo>
                  <a:lnTo>
                    <a:pt x="68668" y="86194"/>
                  </a:lnTo>
                  <a:lnTo>
                    <a:pt x="68681" y="84924"/>
                  </a:lnTo>
                  <a:lnTo>
                    <a:pt x="70688" y="84924"/>
                  </a:lnTo>
                  <a:lnTo>
                    <a:pt x="70586" y="86194"/>
                  </a:lnTo>
                  <a:lnTo>
                    <a:pt x="70116" y="86194"/>
                  </a:lnTo>
                  <a:lnTo>
                    <a:pt x="70015" y="87464"/>
                  </a:lnTo>
                  <a:lnTo>
                    <a:pt x="69926" y="88734"/>
                  </a:lnTo>
                  <a:lnTo>
                    <a:pt x="71120" y="88734"/>
                  </a:lnTo>
                  <a:lnTo>
                    <a:pt x="71069" y="87464"/>
                  </a:lnTo>
                  <a:lnTo>
                    <a:pt x="71234" y="86194"/>
                  </a:lnTo>
                  <a:lnTo>
                    <a:pt x="70751" y="86194"/>
                  </a:lnTo>
                  <a:lnTo>
                    <a:pt x="71069" y="84924"/>
                  </a:lnTo>
                  <a:lnTo>
                    <a:pt x="71526" y="84924"/>
                  </a:lnTo>
                  <a:lnTo>
                    <a:pt x="72732" y="84924"/>
                  </a:lnTo>
                  <a:lnTo>
                    <a:pt x="72745" y="83654"/>
                  </a:lnTo>
                  <a:lnTo>
                    <a:pt x="73672" y="83654"/>
                  </a:lnTo>
                  <a:lnTo>
                    <a:pt x="73342" y="84924"/>
                  </a:lnTo>
                  <a:lnTo>
                    <a:pt x="73063" y="84924"/>
                  </a:lnTo>
                  <a:lnTo>
                    <a:pt x="72021" y="86194"/>
                  </a:lnTo>
                  <a:lnTo>
                    <a:pt x="73063" y="86194"/>
                  </a:lnTo>
                  <a:lnTo>
                    <a:pt x="73939" y="84924"/>
                  </a:lnTo>
                  <a:lnTo>
                    <a:pt x="73723" y="84924"/>
                  </a:lnTo>
                  <a:lnTo>
                    <a:pt x="74764" y="83654"/>
                  </a:lnTo>
                  <a:lnTo>
                    <a:pt x="74447" y="83654"/>
                  </a:lnTo>
                  <a:lnTo>
                    <a:pt x="74714" y="82384"/>
                  </a:lnTo>
                  <a:lnTo>
                    <a:pt x="74345" y="82384"/>
                  </a:lnTo>
                  <a:lnTo>
                    <a:pt x="74587" y="81114"/>
                  </a:lnTo>
                  <a:lnTo>
                    <a:pt x="74968" y="81114"/>
                  </a:lnTo>
                  <a:lnTo>
                    <a:pt x="74942" y="82384"/>
                  </a:lnTo>
                  <a:lnTo>
                    <a:pt x="75247" y="83654"/>
                  </a:lnTo>
                  <a:lnTo>
                    <a:pt x="75704" y="83654"/>
                  </a:lnTo>
                  <a:lnTo>
                    <a:pt x="75526" y="82384"/>
                  </a:lnTo>
                  <a:lnTo>
                    <a:pt x="75971" y="82384"/>
                  </a:lnTo>
                  <a:lnTo>
                    <a:pt x="75704" y="83654"/>
                  </a:lnTo>
                  <a:lnTo>
                    <a:pt x="76288" y="83654"/>
                  </a:lnTo>
                  <a:lnTo>
                    <a:pt x="76441" y="82384"/>
                  </a:lnTo>
                  <a:lnTo>
                    <a:pt x="76847" y="82384"/>
                  </a:lnTo>
                  <a:lnTo>
                    <a:pt x="76415" y="83654"/>
                  </a:lnTo>
                  <a:lnTo>
                    <a:pt x="77025" y="83654"/>
                  </a:lnTo>
                  <a:lnTo>
                    <a:pt x="77876" y="82384"/>
                  </a:lnTo>
                  <a:lnTo>
                    <a:pt x="76898" y="82384"/>
                  </a:lnTo>
                  <a:lnTo>
                    <a:pt x="77177" y="81114"/>
                  </a:lnTo>
                  <a:lnTo>
                    <a:pt x="79654" y="81114"/>
                  </a:lnTo>
                  <a:lnTo>
                    <a:pt x="79425" y="82384"/>
                  </a:lnTo>
                  <a:lnTo>
                    <a:pt x="79590" y="82384"/>
                  </a:lnTo>
                  <a:lnTo>
                    <a:pt x="79895" y="81114"/>
                  </a:lnTo>
                  <a:lnTo>
                    <a:pt x="80556" y="81114"/>
                  </a:lnTo>
                  <a:lnTo>
                    <a:pt x="80695" y="81407"/>
                  </a:lnTo>
                  <a:lnTo>
                    <a:pt x="80733" y="81178"/>
                  </a:lnTo>
                  <a:lnTo>
                    <a:pt x="85585" y="81114"/>
                  </a:lnTo>
                  <a:lnTo>
                    <a:pt x="84861" y="82384"/>
                  </a:lnTo>
                  <a:lnTo>
                    <a:pt x="85940" y="81114"/>
                  </a:lnTo>
                  <a:lnTo>
                    <a:pt x="86296" y="81114"/>
                  </a:lnTo>
                  <a:lnTo>
                    <a:pt x="86309" y="82384"/>
                  </a:lnTo>
                  <a:lnTo>
                    <a:pt x="86309" y="81114"/>
                  </a:lnTo>
                  <a:lnTo>
                    <a:pt x="98729" y="81114"/>
                  </a:lnTo>
                  <a:lnTo>
                    <a:pt x="98729" y="69405"/>
                  </a:lnTo>
                  <a:lnTo>
                    <a:pt x="93637" y="68414"/>
                  </a:lnTo>
                  <a:lnTo>
                    <a:pt x="76581" y="71691"/>
                  </a:lnTo>
                  <a:lnTo>
                    <a:pt x="76581" y="81114"/>
                  </a:lnTo>
                  <a:lnTo>
                    <a:pt x="76327" y="82384"/>
                  </a:lnTo>
                  <a:lnTo>
                    <a:pt x="76377" y="81114"/>
                  </a:lnTo>
                  <a:lnTo>
                    <a:pt x="76581" y="81114"/>
                  </a:lnTo>
                  <a:lnTo>
                    <a:pt x="76581" y="71691"/>
                  </a:lnTo>
                  <a:lnTo>
                    <a:pt x="72948" y="72390"/>
                  </a:lnTo>
                  <a:lnTo>
                    <a:pt x="72948" y="82384"/>
                  </a:lnTo>
                  <a:lnTo>
                    <a:pt x="72415" y="82384"/>
                  </a:lnTo>
                  <a:lnTo>
                    <a:pt x="72250" y="83654"/>
                  </a:lnTo>
                  <a:lnTo>
                    <a:pt x="72415" y="82384"/>
                  </a:lnTo>
                  <a:lnTo>
                    <a:pt x="72872" y="81114"/>
                  </a:lnTo>
                  <a:lnTo>
                    <a:pt x="72948" y="82384"/>
                  </a:lnTo>
                  <a:lnTo>
                    <a:pt x="72948" y="72390"/>
                  </a:lnTo>
                  <a:lnTo>
                    <a:pt x="71272" y="72707"/>
                  </a:lnTo>
                  <a:lnTo>
                    <a:pt x="71272" y="82384"/>
                  </a:lnTo>
                  <a:lnTo>
                    <a:pt x="70878" y="83654"/>
                  </a:lnTo>
                  <a:lnTo>
                    <a:pt x="70434" y="83654"/>
                  </a:lnTo>
                  <a:lnTo>
                    <a:pt x="70599" y="82384"/>
                  </a:lnTo>
                  <a:lnTo>
                    <a:pt x="71272" y="82384"/>
                  </a:lnTo>
                  <a:lnTo>
                    <a:pt x="71272" y="72707"/>
                  </a:lnTo>
                  <a:lnTo>
                    <a:pt x="69926" y="72974"/>
                  </a:lnTo>
                  <a:lnTo>
                    <a:pt x="69926" y="82384"/>
                  </a:lnTo>
                  <a:lnTo>
                    <a:pt x="69811" y="83654"/>
                  </a:lnTo>
                  <a:lnTo>
                    <a:pt x="68541" y="83654"/>
                  </a:lnTo>
                  <a:lnTo>
                    <a:pt x="68262" y="83654"/>
                  </a:lnTo>
                  <a:lnTo>
                    <a:pt x="68465" y="82384"/>
                  </a:lnTo>
                  <a:lnTo>
                    <a:pt x="68541" y="83654"/>
                  </a:lnTo>
                  <a:lnTo>
                    <a:pt x="68630" y="82384"/>
                  </a:lnTo>
                  <a:lnTo>
                    <a:pt x="69926" y="82384"/>
                  </a:lnTo>
                  <a:lnTo>
                    <a:pt x="69926" y="72974"/>
                  </a:lnTo>
                  <a:lnTo>
                    <a:pt x="68414" y="73266"/>
                  </a:lnTo>
                  <a:lnTo>
                    <a:pt x="68414" y="82384"/>
                  </a:lnTo>
                  <a:lnTo>
                    <a:pt x="67602" y="83654"/>
                  </a:lnTo>
                  <a:lnTo>
                    <a:pt x="67818" y="82384"/>
                  </a:lnTo>
                  <a:lnTo>
                    <a:pt x="68414" y="82384"/>
                  </a:lnTo>
                  <a:lnTo>
                    <a:pt x="68414" y="73266"/>
                  </a:lnTo>
                  <a:lnTo>
                    <a:pt x="67779" y="73380"/>
                  </a:lnTo>
                  <a:lnTo>
                    <a:pt x="67779" y="82384"/>
                  </a:lnTo>
                  <a:lnTo>
                    <a:pt x="67259" y="83654"/>
                  </a:lnTo>
                  <a:lnTo>
                    <a:pt x="67424" y="82384"/>
                  </a:lnTo>
                  <a:lnTo>
                    <a:pt x="67779" y="82384"/>
                  </a:lnTo>
                  <a:lnTo>
                    <a:pt x="67779" y="73380"/>
                  </a:lnTo>
                  <a:lnTo>
                    <a:pt x="60540" y="74764"/>
                  </a:lnTo>
                  <a:lnTo>
                    <a:pt x="38049" y="89535"/>
                  </a:lnTo>
                  <a:lnTo>
                    <a:pt x="38049" y="91274"/>
                  </a:lnTo>
                  <a:lnTo>
                    <a:pt x="37553" y="92544"/>
                  </a:lnTo>
                  <a:lnTo>
                    <a:pt x="37515" y="91414"/>
                  </a:lnTo>
                  <a:lnTo>
                    <a:pt x="37236" y="92544"/>
                  </a:lnTo>
                  <a:lnTo>
                    <a:pt x="37274" y="91274"/>
                  </a:lnTo>
                  <a:lnTo>
                    <a:pt x="37058" y="92544"/>
                  </a:lnTo>
                  <a:lnTo>
                    <a:pt x="36537" y="92544"/>
                  </a:lnTo>
                  <a:lnTo>
                    <a:pt x="36144" y="92544"/>
                  </a:lnTo>
                  <a:lnTo>
                    <a:pt x="36474" y="91274"/>
                  </a:lnTo>
                  <a:lnTo>
                    <a:pt x="36626" y="91274"/>
                  </a:lnTo>
                  <a:lnTo>
                    <a:pt x="36537" y="92544"/>
                  </a:lnTo>
                  <a:lnTo>
                    <a:pt x="36868" y="91274"/>
                  </a:lnTo>
                  <a:lnTo>
                    <a:pt x="37274" y="91274"/>
                  </a:lnTo>
                  <a:lnTo>
                    <a:pt x="38049" y="91274"/>
                  </a:lnTo>
                  <a:lnTo>
                    <a:pt x="38049" y="89535"/>
                  </a:lnTo>
                  <a:lnTo>
                    <a:pt x="33464" y="92544"/>
                  </a:lnTo>
                  <a:lnTo>
                    <a:pt x="15125" y="119214"/>
                  </a:lnTo>
                  <a:lnTo>
                    <a:pt x="8293" y="152234"/>
                  </a:lnTo>
                  <a:lnTo>
                    <a:pt x="14808" y="185254"/>
                  </a:lnTo>
                  <a:lnTo>
                    <a:pt x="32880" y="213194"/>
                  </a:lnTo>
                  <a:lnTo>
                    <a:pt x="59791" y="230974"/>
                  </a:lnTo>
                  <a:lnTo>
                    <a:pt x="92824" y="237324"/>
                  </a:lnTo>
                  <a:lnTo>
                    <a:pt x="125920" y="230974"/>
                  </a:lnTo>
                  <a:lnTo>
                    <a:pt x="131724" y="227164"/>
                  </a:lnTo>
                  <a:lnTo>
                    <a:pt x="153009" y="213194"/>
                  </a:lnTo>
                  <a:lnTo>
                    <a:pt x="155625" y="209384"/>
                  </a:lnTo>
                  <a:lnTo>
                    <a:pt x="171335" y="186524"/>
                  </a:lnTo>
                  <a:lnTo>
                    <a:pt x="172656" y="180174"/>
                  </a:lnTo>
                  <a:lnTo>
                    <a:pt x="178104" y="153835"/>
                  </a:lnTo>
                  <a:close/>
                </a:path>
                <a:path w="187960" h="331470">
                  <a:moveTo>
                    <a:pt x="178104" y="153504"/>
                  </a:moveTo>
                  <a:lnTo>
                    <a:pt x="178054" y="152895"/>
                  </a:lnTo>
                  <a:lnTo>
                    <a:pt x="178054" y="153504"/>
                  </a:lnTo>
                  <a:close/>
                </a:path>
                <a:path w="187960" h="331470">
                  <a:moveTo>
                    <a:pt x="178104" y="150964"/>
                  </a:moveTo>
                  <a:lnTo>
                    <a:pt x="178041" y="149694"/>
                  </a:lnTo>
                  <a:lnTo>
                    <a:pt x="177901" y="148424"/>
                  </a:lnTo>
                  <a:lnTo>
                    <a:pt x="177723" y="147154"/>
                  </a:lnTo>
                  <a:lnTo>
                    <a:pt x="177558" y="147154"/>
                  </a:lnTo>
                  <a:lnTo>
                    <a:pt x="177609" y="148424"/>
                  </a:lnTo>
                  <a:lnTo>
                    <a:pt x="177749" y="148424"/>
                  </a:lnTo>
                  <a:lnTo>
                    <a:pt x="177838" y="149694"/>
                  </a:lnTo>
                  <a:lnTo>
                    <a:pt x="177965" y="150964"/>
                  </a:lnTo>
                  <a:lnTo>
                    <a:pt x="177990" y="152234"/>
                  </a:lnTo>
                  <a:lnTo>
                    <a:pt x="177990" y="150964"/>
                  </a:lnTo>
                  <a:lnTo>
                    <a:pt x="178104" y="153212"/>
                  </a:lnTo>
                  <a:lnTo>
                    <a:pt x="178104" y="150964"/>
                  </a:lnTo>
                  <a:close/>
                </a:path>
                <a:path w="187960" h="331470">
                  <a:moveTo>
                    <a:pt x="187540" y="1358"/>
                  </a:moveTo>
                  <a:lnTo>
                    <a:pt x="165" y="0"/>
                  </a:lnTo>
                  <a:lnTo>
                    <a:pt x="0" y="22212"/>
                  </a:lnTo>
                  <a:lnTo>
                    <a:pt x="187375" y="23571"/>
                  </a:lnTo>
                  <a:lnTo>
                    <a:pt x="187540" y="135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3704653" y="6902208"/>
              <a:ext cx="177165" cy="252729"/>
            </a:xfrm>
            <a:custGeom>
              <a:avLst/>
              <a:gdLst/>
              <a:ahLst/>
              <a:cxnLst/>
              <a:rect l="l" t="t" r="r" b="b"/>
              <a:pathLst>
                <a:path w="177164" h="252729">
                  <a:moveTo>
                    <a:pt x="95948" y="174510"/>
                  </a:moveTo>
                  <a:lnTo>
                    <a:pt x="88722" y="172808"/>
                  </a:lnTo>
                  <a:lnTo>
                    <a:pt x="86944" y="173075"/>
                  </a:lnTo>
                  <a:lnTo>
                    <a:pt x="78828" y="175069"/>
                  </a:lnTo>
                  <a:lnTo>
                    <a:pt x="65773" y="178320"/>
                  </a:lnTo>
                  <a:lnTo>
                    <a:pt x="58877" y="176072"/>
                  </a:lnTo>
                  <a:lnTo>
                    <a:pt x="51193" y="171856"/>
                  </a:lnTo>
                  <a:lnTo>
                    <a:pt x="45262" y="165976"/>
                  </a:lnTo>
                  <a:lnTo>
                    <a:pt x="40195" y="160020"/>
                  </a:lnTo>
                  <a:lnTo>
                    <a:pt x="35115" y="155587"/>
                  </a:lnTo>
                  <a:lnTo>
                    <a:pt x="5054" y="228193"/>
                  </a:lnTo>
                  <a:lnTo>
                    <a:pt x="6959" y="230301"/>
                  </a:lnTo>
                  <a:lnTo>
                    <a:pt x="42976" y="219519"/>
                  </a:lnTo>
                  <a:lnTo>
                    <a:pt x="60833" y="252615"/>
                  </a:lnTo>
                  <a:lnTo>
                    <a:pt x="63652" y="252463"/>
                  </a:lnTo>
                  <a:lnTo>
                    <a:pt x="65227" y="248704"/>
                  </a:lnTo>
                  <a:lnTo>
                    <a:pt x="77304" y="219519"/>
                  </a:lnTo>
                  <a:lnTo>
                    <a:pt x="94361" y="178320"/>
                  </a:lnTo>
                  <a:lnTo>
                    <a:pt x="95948" y="174510"/>
                  </a:lnTo>
                  <a:close/>
                </a:path>
                <a:path w="177164" h="252729">
                  <a:moveTo>
                    <a:pt x="124155" y="84861"/>
                  </a:moveTo>
                  <a:lnTo>
                    <a:pt x="121348" y="71005"/>
                  </a:lnTo>
                  <a:lnTo>
                    <a:pt x="113703" y="59677"/>
                  </a:lnTo>
                  <a:lnTo>
                    <a:pt x="102374" y="52044"/>
                  </a:lnTo>
                  <a:lnTo>
                    <a:pt x="88519" y="49237"/>
                  </a:lnTo>
                  <a:lnTo>
                    <a:pt x="74663" y="52044"/>
                  </a:lnTo>
                  <a:lnTo>
                    <a:pt x="63322" y="59677"/>
                  </a:lnTo>
                  <a:lnTo>
                    <a:pt x="55676" y="71005"/>
                  </a:lnTo>
                  <a:lnTo>
                    <a:pt x="52882" y="84861"/>
                  </a:lnTo>
                  <a:lnTo>
                    <a:pt x="55676" y="98717"/>
                  </a:lnTo>
                  <a:lnTo>
                    <a:pt x="63322" y="110045"/>
                  </a:lnTo>
                  <a:lnTo>
                    <a:pt x="74663" y="117690"/>
                  </a:lnTo>
                  <a:lnTo>
                    <a:pt x="88519" y="120497"/>
                  </a:lnTo>
                  <a:lnTo>
                    <a:pt x="102374" y="117690"/>
                  </a:lnTo>
                  <a:lnTo>
                    <a:pt x="113703" y="110045"/>
                  </a:lnTo>
                  <a:lnTo>
                    <a:pt x="121348" y="98717"/>
                  </a:lnTo>
                  <a:lnTo>
                    <a:pt x="124155" y="84861"/>
                  </a:lnTo>
                  <a:close/>
                </a:path>
                <a:path w="177164" h="252729">
                  <a:moveTo>
                    <a:pt x="171970" y="228193"/>
                  </a:moveTo>
                  <a:lnTo>
                    <a:pt x="168376" y="219519"/>
                  </a:lnTo>
                  <a:lnTo>
                    <a:pt x="150799" y="177088"/>
                  </a:lnTo>
                  <a:lnTo>
                    <a:pt x="141909" y="155600"/>
                  </a:lnTo>
                  <a:lnTo>
                    <a:pt x="139268" y="157162"/>
                  </a:lnTo>
                  <a:lnTo>
                    <a:pt x="137566" y="159054"/>
                  </a:lnTo>
                  <a:lnTo>
                    <a:pt x="134086" y="163233"/>
                  </a:lnTo>
                  <a:lnTo>
                    <a:pt x="127444" y="170383"/>
                  </a:lnTo>
                  <a:lnTo>
                    <a:pt x="120726" y="175069"/>
                  </a:lnTo>
                  <a:lnTo>
                    <a:pt x="113004" y="177088"/>
                  </a:lnTo>
                  <a:lnTo>
                    <a:pt x="103212" y="176250"/>
                  </a:lnTo>
                  <a:lnTo>
                    <a:pt x="92506" y="202107"/>
                  </a:lnTo>
                  <a:lnTo>
                    <a:pt x="111798" y="248704"/>
                  </a:lnTo>
                  <a:lnTo>
                    <a:pt x="113372" y="252463"/>
                  </a:lnTo>
                  <a:lnTo>
                    <a:pt x="116192" y="252615"/>
                  </a:lnTo>
                  <a:lnTo>
                    <a:pt x="134048" y="219519"/>
                  </a:lnTo>
                  <a:lnTo>
                    <a:pt x="170078" y="230301"/>
                  </a:lnTo>
                  <a:lnTo>
                    <a:pt x="171970" y="228193"/>
                  </a:lnTo>
                  <a:close/>
                </a:path>
                <a:path w="177164" h="252729">
                  <a:moveTo>
                    <a:pt x="177038" y="84861"/>
                  </a:moveTo>
                  <a:lnTo>
                    <a:pt x="175641" y="78244"/>
                  </a:lnTo>
                  <a:lnTo>
                    <a:pt x="172377" y="71983"/>
                  </a:lnTo>
                  <a:lnTo>
                    <a:pt x="168605" y="65900"/>
                  </a:lnTo>
                  <a:lnTo>
                    <a:pt x="165709" y="59778"/>
                  </a:lnTo>
                  <a:lnTo>
                    <a:pt x="164388" y="52959"/>
                  </a:lnTo>
                  <a:lnTo>
                    <a:pt x="163817" y="45770"/>
                  </a:lnTo>
                  <a:lnTo>
                    <a:pt x="162801" y="38836"/>
                  </a:lnTo>
                  <a:lnTo>
                    <a:pt x="145567" y="23914"/>
                  </a:lnTo>
                  <a:lnTo>
                    <a:pt x="145567" y="84861"/>
                  </a:lnTo>
                  <a:lnTo>
                    <a:pt x="141071" y="107048"/>
                  </a:lnTo>
                  <a:lnTo>
                    <a:pt x="128828" y="125183"/>
                  </a:lnTo>
                  <a:lnTo>
                    <a:pt x="110693" y="137426"/>
                  </a:lnTo>
                  <a:lnTo>
                    <a:pt x="88519" y="141909"/>
                  </a:lnTo>
                  <a:lnTo>
                    <a:pt x="66332" y="137426"/>
                  </a:lnTo>
                  <a:lnTo>
                    <a:pt x="48196" y="125183"/>
                  </a:lnTo>
                  <a:lnTo>
                    <a:pt x="35953" y="107048"/>
                  </a:lnTo>
                  <a:lnTo>
                    <a:pt x="31470" y="84861"/>
                  </a:lnTo>
                  <a:lnTo>
                    <a:pt x="35953" y="62674"/>
                  </a:lnTo>
                  <a:lnTo>
                    <a:pt x="48196" y="44538"/>
                  </a:lnTo>
                  <a:lnTo>
                    <a:pt x="66332" y="32308"/>
                  </a:lnTo>
                  <a:lnTo>
                    <a:pt x="88519" y="27813"/>
                  </a:lnTo>
                  <a:lnTo>
                    <a:pt x="110693" y="32308"/>
                  </a:lnTo>
                  <a:lnTo>
                    <a:pt x="128828" y="44538"/>
                  </a:lnTo>
                  <a:lnTo>
                    <a:pt x="141071" y="62674"/>
                  </a:lnTo>
                  <a:lnTo>
                    <a:pt x="145567" y="84861"/>
                  </a:lnTo>
                  <a:lnTo>
                    <a:pt x="145567" y="23914"/>
                  </a:lnTo>
                  <a:lnTo>
                    <a:pt x="142240" y="22542"/>
                  </a:lnTo>
                  <a:lnTo>
                    <a:pt x="136207" y="19215"/>
                  </a:lnTo>
                  <a:lnTo>
                    <a:pt x="131229" y="14516"/>
                  </a:lnTo>
                  <a:lnTo>
                    <a:pt x="126580" y="9029"/>
                  </a:lnTo>
                  <a:lnTo>
                    <a:pt x="121653" y="4000"/>
                  </a:lnTo>
                  <a:lnTo>
                    <a:pt x="121170" y="3708"/>
                  </a:lnTo>
                  <a:lnTo>
                    <a:pt x="115874" y="647"/>
                  </a:lnTo>
                  <a:lnTo>
                    <a:pt x="109397" y="0"/>
                  </a:lnTo>
                  <a:lnTo>
                    <a:pt x="102527" y="1181"/>
                  </a:lnTo>
                  <a:lnTo>
                    <a:pt x="95491" y="2857"/>
                  </a:lnTo>
                  <a:lnTo>
                    <a:pt x="88519" y="3708"/>
                  </a:lnTo>
                  <a:lnTo>
                    <a:pt x="81534" y="2857"/>
                  </a:lnTo>
                  <a:lnTo>
                    <a:pt x="74498" y="1181"/>
                  </a:lnTo>
                  <a:lnTo>
                    <a:pt x="67627" y="0"/>
                  </a:lnTo>
                  <a:lnTo>
                    <a:pt x="61163" y="647"/>
                  </a:lnTo>
                  <a:lnTo>
                    <a:pt x="55372" y="4000"/>
                  </a:lnTo>
                  <a:lnTo>
                    <a:pt x="50457" y="9029"/>
                  </a:lnTo>
                  <a:lnTo>
                    <a:pt x="45808" y="14516"/>
                  </a:lnTo>
                  <a:lnTo>
                    <a:pt x="40830" y="19215"/>
                  </a:lnTo>
                  <a:lnTo>
                    <a:pt x="34785" y="22542"/>
                  </a:lnTo>
                  <a:lnTo>
                    <a:pt x="28117" y="25285"/>
                  </a:lnTo>
                  <a:lnTo>
                    <a:pt x="21831" y="28397"/>
                  </a:lnTo>
                  <a:lnTo>
                    <a:pt x="16903" y="32816"/>
                  </a:lnTo>
                  <a:lnTo>
                    <a:pt x="14236" y="38836"/>
                  </a:lnTo>
                  <a:lnTo>
                    <a:pt x="13208" y="45770"/>
                  </a:lnTo>
                  <a:lnTo>
                    <a:pt x="12636" y="52959"/>
                  </a:lnTo>
                  <a:lnTo>
                    <a:pt x="11328" y="59778"/>
                  </a:lnTo>
                  <a:lnTo>
                    <a:pt x="8420" y="65900"/>
                  </a:lnTo>
                  <a:lnTo>
                    <a:pt x="4648" y="71983"/>
                  </a:lnTo>
                  <a:lnTo>
                    <a:pt x="1384" y="78244"/>
                  </a:lnTo>
                  <a:lnTo>
                    <a:pt x="0" y="84861"/>
                  </a:lnTo>
                  <a:lnTo>
                    <a:pt x="1384" y="91490"/>
                  </a:lnTo>
                  <a:lnTo>
                    <a:pt x="4648" y="97739"/>
                  </a:lnTo>
                  <a:lnTo>
                    <a:pt x="8420" y="103822"/>
                  </a:lnTo>
                  <a:lnTo>
                    <a:pt x="11328" y="109931"/>
                  </a:lnTo>
                  <a:lnTo>
                    <a:pt x="12636" y="116751"/>
                  </a:lnTo>
                  <a:lnTo>
                    <a:pt x="13208" y="123952"/>
                  </a:lnTo>
                  <a:lnTo>
                    <a:pt x="14236" y="130886"/>
                  </a:lnTo>
                  <a:lnTo>
                    <a:pt x="16903" y="136893"/>
                  </a:lnTo>
                  <a:lnTo>
                    <a:pt x="21831" y="141325"/>
                  </a:lnTo>
                  <a:lnTo>
                    <a:pt x="28117" y="144437"/>
                  </a:lnTo>
                  <a:lnTo>
                    <a:pt x="34785" y="147193"/>
                  </a:lnTo>
                  <a:lnTo>
                    <a:pt x="40830" y="150507"/>
                  </a:lnTo>
                  <a:lnTo>
                    <a:pt x="45808" y="155206"/>
                  </a:lnTo>
                  <a:lnTo>
                    <a:pt x="50457" y="160705"/>
                  </a:lnTo>
                  <a:lnTo>
                    <a:pt x="55372" y="165735"/>
                  </a:lnTo>
                  <a:lnTo>
                    <a:pt x="61163" y="169075"/>
                  </a:lnTo>
                  <a:lnTo>
                    <a:pt x="67627" y="169735"/>
                  </a:lnTo>
                  <a:lnTo>
                    <a:pt x="74498" y="168541"/>
                  </a:lnTo>
                  <a:lnTo>
                    <a:pt x="81534" y="166865"/>
                  </a:lnTo>
                  <a:lnTo>
                    <a:pt x="88519" y="166001"/>
                  </a:lnTo>
                  <a:lnTo>
                    <a:pt x="95491" y="166865"/>
                  </a:lnTo>
                  <a:lnTo>
                    <a:pt x="102527" y="168541"/>
                  </a:lnTo>
                  <a:lnTo>
                    <a:pt x="109397" y="169735"/>
                  </a:lnTo>
                  <a:lnTo>
                    <a:pt x="115874" y="169075"/>
                  </a:lnTo>
                  <a:lnTo>
                    <a:pt x="121183" y="166001"/>
                  </a:lnTo>
                  <a:lnTo>
                    <a:pt x="121653" y="165735"/>
                  </a:lnTo>
                  <a:lnTo>
                    <a:pt x="126580" y="160705"/>
                  </a:lnTo>
                  <a:lnTo>
                    <a:pt x="131229" y="155206"/>
                  </a:lnTo>
                  <a:lnTo>
                    <a:pt x="136207" y="150507"/>
                  </a:lnTo>
                  <a:lnTo>
                    <a:pt x="142240" y="147193"/>
                  </a:lnTo>
                  <a:lnTo>
                    <a:pt x="148907" y="144437"/>
                  </a:lnTo>
                  <a:lnTo>
                    <a:pt x="154012" y="141909"/>
                  </a:lnTo>
                  <a:lnTo>
                    <a:pt x="164388" y="116751"/>
                  </a:lnTo>
                  <a:lnTo>
                    <a:pt x="165709" y="109931"/>
                  </a:lnTo>
                  <a:lnTo>
                    <a:pt x="168605" y="103822"/>
                  </a:lnTo>
                  <a:lnTo>
                    <a:pt x="172377" y="97739"/>
                  </a:lnTo>
                  <a:lnTo>
                    <a:pt x="175641" y="91490"/>
                  </a:lnTo>
                  <a:lnTo>
                    <a:pt x="177038" y="84861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3" name="object 63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7309926" y="384287"/>
            <a:ext cx="793074" cy="808957"/>
          </a:xfrm>
          <a:prstGeom prst="rect">
            <a:avLst/>
          </a:prstGeom>
        </p:spPr>
      </p:pic>
      <p:sp>
        <p:nvSpPr>
          <p:cNvPr id="64" name="object 6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650" spc="-20" dirty="0"/>
              <a:t>10</a:t>
            </a:r>
            <a:r>
              <a:rPr spc="-20" dirty="0"/>
              <a:t>Kg</a:t>
            </a:r>
            <a:endParaRPr sz="3650"/>
          </a:p>
        </p:txBody>
      </p:sp>
      <p:sp>
        <p:nvSpPr>
          <p:cNvPr id="65" name="object 65"/>
          <p:cNvSpPr txBox="1"/>
          <p:nvPr/>
        </p:nvSpPr>
        <p:spPr>
          <a:xfrm>
            <a:off x="8692728" y="350035"/>
            <a:ext cx="275590" cy="565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550" b="1" spc="-370" dirty="0">
                <a:solidFill>
                  <a:srgbClr val="235981"/>
                </a:solidFill>
                <a:latin typeface="Tahoma"/>
                <a:cs typeface="Tahoma"/>
              </a:rPr>
              <a:t>$</a:t>
            </a:r>
            <a:endParaRPr sz="3550">
              <a:latin typeface="Tahoma"/>
              <a:cs typeface="Tahoma"/>
            </a:endParaRPr>
          </a:p>
        </p:txBody>
      </p:sp>
      <p:grpSp>
        <p:nvGrpSpPr>
          <p:cNvPr id="66" name="object 66"/>
          <p:cNvGrpSpPr/>
          <p:nvPr/>
        </p:nvGrpSpPr>
        <p:grpSpPr>
          <a:xfrm>
            <a:off x="8954237" y="627377"/>
            <a:ext cx="203835" cy="209550"/>
            <a:chOff x="8954237" y="627377"/>
            <a:chExt cx="203835" cy="209550"/>
          </a:xfrm>
        </p:grpSpPr>
        <p:pic>
          <p:nvPicPr>
            <p:cNvPr id="67" name="object 67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8954237" y="629627"/>
              <a:ext cx="195414" cy="195440"/>
            </a:xfrm>
            <a:prstGeom prst="rect">
              <a:avLst/>
            </a:prstGeom>
          </p:spPr>
        </p:pic>
        <p:pic>
          <p:nvPicPr>
            <p:cNvPr id="68" name="object 68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8957253" y="627377"/>
              <a:ext cx="200634" cy="208953"/>
            </a:xfrm>
            <a:prstGeom prst="rect">
              <a:avLst/>
            </a:prstGeom>
          </p:spPr>
        </p:pic>
      </p:grpSp>
      <p:sp>
        <p:nvSpPr>
          <p:cNvPr id="69" name="object 69"/>
          <p:cNvSpPr/>
          <p:nvPr/>
        </p:nvSpPr>
        <p:spPr>
          <a:xfrm>
            <a:off x="8591341" y="911505"/>
            <a:ext cx="579755" cy="185420"/>
          </a:xfrm>
          <a:custGeom>
            <a:avLst/>
            <a:gdLst/>
            <a:ahLst/>
            <a:cxnLst/>
            <a:rect l="l" t="t" r="r" b="b"/>
            <a:pathLst>
              <a:path w="579754" h="185419">
                <a:moveTo>
                  <a:pt x="0" y="95062"/>
                </a:moveTo>
                <a:lnTo>
                  <a:pt x="29960" y="66298"/>
                </a:lnTo>
                <a:lnTo>
                  <a:pt x="61950" y="39030"/>
                </a:lnTo>
                <a:lnTo>
                  <a:pt x="95235" y="15811"/>
                </a:lnTo>
                <a:lnTo>
                  <a:pt x="142515" y="2058"/>
                </a:lnTo>
                <a:lnTo>
                  <a:pt x="154736" y="1831"/>
                </a:lnTo>
                <a:lnTo>
                  <a:pt x="175532" y="1984"/>
                </a:lnTo>
                <a:lnTo>
                  <a:pt x="192855" y="2393"/>
                </a:lnTo>
                <a:lnTo>
                  <a:pt x="210179" y="2932"/>
                </a:lnTo>
                <a:lnTo>
                  <a:pt x="230974" y="3470"/>
                </a:lnTo>
                <a:lnTo>
                  <a:pt x="278247" y="3144"/>
                </a:lnTo>
                <a:lnTo>
                  <a:pt x="325386" y="1171"/>
                </a:lnTo>
                <a:lnTo>
                  <a:pt x="338169" y="571"/>
                </a:lnTo>
                <a:lnTo>
                  <a:pt x="350964" y="123"/>
                </a:lnTo>
                <a:lnTo>
                  <a:pt x="389014" y="2786"/>
                </a:lnTo>
                <a:lnTo>
                  <a:pt x="400929" y="16221"/>
                </a:lnTo>
                <a:lnTo>
                  <a:pt x="399592" y="26330"/>
                </a:lnTo>
                <a:lnTo>
                  <a:pt x="369481" y="54028"/>
                </a:lnTo>
                <a:lnTo>
                  <a:pt x="322922" y="63973"/>
                </a:lnTo>
                <a:lnTo>
                  <a:pt x="310928" y="65482"/>
                </a:lnTo>
                <a:lnTo>
                  <a:pt x="298873" y="67008"/>
                </a:lnTo>
                <a:lnTo>
                  <a:pt x="286759" y="68791"/>
                </a:lnTo>
                <a:lnTo>
                  <a:pt x="274586" y="71072"/>
                </a:lnTo>
                <a:lnTo>
                  <a:pt x="286321" y="74308"/>
                </a:lnTo>
                <a:lnTo>
                  <a:pt x="340775" y="83648"/>
                </a:lnTo>
                <a:lnTo>
                  <a:pt x="379577" y="85200"/>
                </a:lnTo>
                <a:lnTo>
                  <a:pt x="398945" y="83416"/>
                </a:lnTo>
                <a:lnTo>
                  <a:pt x="436319" y="73906"/>
                </a:lnTo>
                <a:lnTo>
                  <a:pt x="479096" y="59731"/>
                </a:lnTo>
                <a:lnTo>
                  <a:pt x="494603" y="54952"/>
                </a:lnTo>
                <a:lnTo>
                  <a:pt x="510463" y="50879"/>
                </a:lnTo>
                <a:lnTo>
                  <a:pt x="521398" y="48659"/>
                </a:lnTo>
                <a:lnTo>
                  <a:pt x="532460" y="47245"/>
                </a:lnTo>
                <a:lnTo>
                  <a:pt x="543692" y="47219"/>
                </a:lnTo>
                <a:lnTo>
                  <a:pt x="555142" y="49164"/>
                </a:lnTo>
                <a:lnTo>
                  <a:pt x="579645" y="70191"/>
                </a:lnTo>
                <a:lnTo>
                  <a:pt x="577507" y="76169"/>
                </a:lnTo>
                <a:lnTo>
                  <a:pt x="544361" y="97237"/>
                </a:lnTo>
                <a:lnTo>
                  <a:pt x="488842" y="122197"/>
                </a:lnTo>
                <a:lnTo>
                  <a:pt x="434055" y="141394"/>
                </a:lnTo>
                <a:lnTo>
                  <a:pt x="387155" y="152706"/>
                </a:lnTo>
                <a:lnTo>
                  <a:pt x="349802" y="155845"/>
                </a:lnTo>
                <a:lnTo>
                  <a:pt x="330682" y="155336"/>
                </a:lnTo>
                <a:lnTo>
                  <a:pt x="294418" y="153159"/>
                </a:lnTo>
                <a:lnTo>
                  <a:pt x="258162" y="150912"/>
                </a:lnTo>
                <a:lnTo>
                  <a:pt x="221929" y="148277"/>
                </a:lnTo>
                <a:lnTo>
                  <a:pt x="185737" y="144935"/>
                </a:lnTo>
                <a:lnTo>
                  <a:pt x="176999" y="144828"/>
                </a:lnTo>
                <a:lnTo>
                  <a:pt x="134897" y="158407"/>
                </a:lnTo>
                <a:lnTo>
                  <a:pt x="101254" y="175617"/>
                </a:lnTo>
                <a:lnTo>
                  <a:pt x="85255" y="185232"/>
                </a:lnTo>
              </a:path>
            </a:pathLst>
          </a:custGeom>
          <a:ln w="18008">
            <a:solidFill>
              <a:srgbClr val="2258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0" name="object 70"/>
          <p:cNvGrpSpPr/>
          <p:nvPr/>
        </p:nvGrpSpPr>
        <p:grpSpPr>
          <a:xfrm>
            <a:off x="8245918" y="742143"/>
            <a:ext cx="288925" cy="125095"/>
            <a:chOff x="8245918" y="742143"/>
            <a:chExt cx="288925" cy="125095"/>
          </a:xfrm>
        </p:grpSpPr>
        <p:sp>
          <p:nvSpPr>
            <p:cNvPr id="71" name="object 71"/>
            <p:cNvSpPr/>
            <p:nvPr/>
          </p:nvSpPr>
          <p:spPr>
            <a:xfrm>
              <a:off x="8245918" y="804459"/>
              <a:ext cx="272415" cy="0"/>
            </a:xfrm>
            <a:custGeom>
              <a:avLst/>
              <a:gdLst/>
              <a:ahLst/>
              <a:cxnLst/>
              <a:rect l="l" t="t" r="r" b="b"/>
              <a:pathLst>
                <a:path w="272415">
                  <a:moveTo>
                    <a:pt x="0" y="0"/>
                  </a:moveTo>
                  <a:lnTo>
                    <a:pt x="271881" y="0"/>
                  </a:lnTo>
                </a:path>
              </a:pathLst>
            </a:custGeom>
            <a:ln w="15240">
              <a:solidFill>
                <a:srgbClr val="2258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2" name="object 72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8456912" y="742143"/>
              <a:ext cx="77419" cy="124637"/>
            </a:xfrm>
            <a:prstGeom prst="rect">
              <a:avLst/>
            </a:prstGeom>
          </p:spPr>
        </p:pic>
      </p:grpSp>
      <p:sp>
        <p:nvSpPr>
          <p:cNvPr id="73" name="object 73"/>
          <p:cNvSpPr txBox="1"/>
          <p:nvPr/>
        </p:nvSpPr>
        <p:spPr>
          <a:xfrm>
            <a:off x="7160059" y="3515549"/>
            <a:ext cx="255651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231F20"/>
                </a:solidFill>
                <a:latin typeface="Trebuchet MS"/>
                <a:cs typeface="Trebuchet MS"/>
              </a:rPr>
              <a:t>Cuando</a:t>
            </a:r>
            <a:r>
              <a:rPr sz="12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40" dirty="0">
                <a:solidFill>
                  <a:srgbClr val="231F20"/>
                </a:solidFill>
                <a:latin typeface="Trebuchet MS"/>
                <a:cs typeface="Trebuchet MS"/>
              </a:rPr>
              <a:t>están</a:t>
            </a:r>
            <a:r>
              <a:rPr sz="12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b="1" spc="-85" dirty="0">
                <a:solidFill>
                  <a:srgbClr val="235981"/>
                </a:solidFill>
                <a:latin typeface="Tahoma"/>
                <a:cs typeface="Tahoma"/>
              </a:rPr>
              <a:t>mezclados</a:t>
            </a:r>
            <a:r>
              <a:rPr sz="1200" b="1" spc="-5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Trebuchet MS"/>
                <a:cs typeface="Trebuchet MS"/>
              </a:rPr>
              <a:t>con</a:t>
            </a:r>
            <a:r>
              <a:rPr sz="12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Trebuchet MS"/>
                <a:cs typeface="Trebuchet MS"/>
              </a:rPr>
              <a:t>otros </a:t>
            </a:r>
            <a:r>
              <a:rPr sz="1200" spc="-55" dirty="0">
                <a:solidFill>
                  <a:srgbClr val="231F20"/>
                </a:solidFill>
                <a:latin typeface="Trebuchet MS"/>
                <a:cs typeface="Trebuchet MS"/>
              </a:rPr>
              <a:t>artículos</a:t>
            </a:r>
            <a:r>
              <a:rPr sz="12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Trebuchet MS"/>
                <a:cs typeface="Trebuchet MS"/>
              </a:rPr>
              <a:t>que</a:t>
            </a:r>
            <a:r>
              <a:rPr sz="12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40" dirty="0">
                <a:solidFill>
                  <a:srgbClr val="231F20"/>
                </a:solidFill>
                <a:latin typeface="Trebuchet MS"/>
                <a:cs typeface="Trebuchet MS"/>
              </a:rPr>
              <a:t>formen</a:t>
            </a:r>
            <a:r>
              <a:rPr sz="1200" spc="-55" dirty="0">
                <a:solidFill>
                  <a:srgbClr val="231F20"/>
                </a:solidFill>
                <a:latin typeface="Trebuchet MS"/>
                <a:cs typeface="Trebuchet MS"/>
              </a:rPr>
              <a:t> parte</a:t>
            </a:r>
            <a:r>
              <a:rPr sz="12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45" dirty="0">
                <a:solidFill>
                  <a:srgbClr val="231F20"/>
                </a:solidFill>
                <a:latin typeface="Trebuchet MS"/>
                <a:cs typeface="Trebuchet MS"/>
              </a:rPr>
              <a:t>del</a:t>
            </a:r>
            <a:r>
              <a:rPr sz="12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Trebuchet MS"/>
                <a:cs typeface="Trebuchet MS"/>
              </a:rPr>
              <a:t>mismo, </a:t>
            </a:r>
            <a:r>
              <a:rPr sz="1200" b="1" spc="-95" dirty="0">
                <a:solidFill>
                  <a:srgbClr val="235981"/>
                </a:solidFill>
                <a:latin typeface="Tahoma"/>
                <a:cs typeface="Tahoma"/>
              </a:rPr>
              <a:t>se</a:t>
            </a:r>
            <a:r>
              <a:rPr sz="1200" b="1" spc="-7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200" b="1" spc="-70" dirty="0">
                <a:solidFill>
                  <a:srgbClr val="235981"/>
                </a:solidFill>
                <a:latin typeface="Tahoma"/>
                <a:cs typeface="Tahoma"/>
              </a:rPr>
              <a:t>valoran </a:t>
            </a:r>
            <a:r>
              <a:rPr sz="1200" b="1" spc="-65" dirty="0">
                <a:solidFill>
                  <a:srgbClr val="235981"/>
                </a:solidFill>
                <a:latin typeface="Tahoma"/>
                <a:cs typeface="Tahoma"/>
              </a:rPr>
              <a:t>de</a:t>
            </a:r>
            <a:r>
              <a:rPr sz="1200" b="1" spc="-75" dirty="0">
                <a:solidFill>
                  <a:srgbClr val="235981"/>
                </a:solidFill>
                <a:latin typeface="Tahoma"/>
                <a:cs typeface="Tahoma"/>
              </a:rPr>
              <a:t> conjunto</a:t>
            </a:r>
            <a:r>
              <a:rPr sz="1200" b="1" spc="-6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200" spc="-30" dirty="0">
                <a:solidFill>
                  <a:srgbClr val="231F20"/>
                </a:solidFill>
                <a:latin typeface="Trebuchet MS"/>
                <a:cs typeface="Trebuchet MS"/>
              </a:rPr>
              <a:t>y</a:t>
            </a:r>
            <a:r>
              <a:rPr sz="12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40" dirty="0">
                <a:solidFill>
                  <a:srgbClr val="231F20"/>
                </a:solidFill>
                <a:latin typeface="Trebuchet MS"/>
                <a:cs typeface="Trebuchet MS"/>
              </a:rPr>
              <a:t>están</a:t>
            </a:r>
            <a:r>
              <a:rPr sz="12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Trebuchet MS"/>
                <a:cs typeface="Trebuchet MS"/>
              </a:rPr>
              <a:t>sujetos </a:t>
            </a:r>
            <a:r>
              <a:rPr sz="1200" spc="-65" dirty="0">
                <a:solidFill>
                  <a:srgbClr val="231F20"/>
                </a:solidFill>
                <a:latin typeface="Trebuchet MS"/>
                <a:cs typeface="Trebuchet MS"/>
              </a:rPr>
              <a:t>al </a:t>
            </a:r>
            <a:r>
              <a:rPr sz="1200" dirty="0">
                <a:solidFill>
                  <a:srgbClr val="231F20"/>
                </a:solidFill>
                <a:latin typeface="Trebuchet MS"/>
                <a:cs typeface="Trebuchet MS"/>
              </a:rPr>
              <a:t>pago</a:t>
            </a:r>
            <a:r>
              <a:rPr sz="12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2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30" dirty="0">
                <a:solidFill>
                  <a:srgbClr val="231F20"/>
                </a:solidFill>
                <a:latin typeface="Trebuchet MS"/>
                <a:cs typeface="Trebuchet MS"/>
              </a:rPr>
              <a:t>los</a:t>
            </a:r>
            <a:r>
              <a:rPr sz="12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40" dirty="0">
                <a:solidFill>
                  <a:srgbClr val="231F20"/>
                </a:solidFill>
                <a:latin typeface="Trebuchet MS"/>
                <a:cs typeface="Trebuchet MS"/>
              </a:rPr>
              <a:t>derechos</a:t>
            </a:r>
            <a:r>
              <a:rPr sz="12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30" dirty="0">
                <a:solidFill>
                  <a:srgbClr val="231F20"/>
                </a:solidFill>
                <a:latin typeface="Trebuchet MS"/>
                <a:cs typeface="Trebuchet MS"/>
              </a:rPr>
              <a:t>y</a:t>
            </a:r>
            <a:r>
              <a:rPr sz="12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45" dirty="0">
                <a:solidFill>
                  <a:srgbClr val="231F20"/>
                </a:solidFill>
                <a:latin typeface="Trebuchet MS"/>
                <a:cs typeface="Trebuchet MS"/>
              </a:rPr>
              <a:t>servicios</a:t>
            </a:r>
            <a:r>
              <a:rPr sz="12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Trebuchet MS"/>
                <a:cs typeface="Trebuchet MS"/>
              </a:rPr>
              <a:t>de </a:t>
            </a:r>
            <a:r>
              <a:rPr sz="1200" spc="-10" dirty="0">
                <a:solidFill>
                  <a:srgbClr val="231F20"/>
                </a:solidFill>
                <a:latin typeface="Trebuchet MS"/>
                <a:cs typeface="Trebuchet MS"/>
              </a:rPr>
              <a:t>aduana.</a:t>
            </a:r>
            <a:endParaRPr sz="1200">
              <a:latin typeface="Trebuchet MS"/>
              <a:cs typeface="Trebuchet MS"/>
            </a:endParaRPr>
          </a:p>
        </p:txBody>
      </p:sp>
      <p:grpSp>
        <p:nvGrpSpPr>
          <p:cNvPr id="74" name="object 74"/>
          <p:cNvGrpSpPr/>
          <p:nvPr/>
        </p:nvGrpSpPr>
        <p:grpSpPr>
          <a:xfrm>
            <a:off x="7084185" y="4727963"/>
            <a:ext cx="2440940" cy="1002030"/>
            <a:chOff x="7084185" y="4727963"/>
            <a:chExt cx="2440940" cy="1002030"/>
          </a:xfrm>
        </p:grpSpPr>
        <p:pic>
          <p:nvPicPr>
            <p:cNvPr id="75" name="object 75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7221107" y="5240549"/>
              <a:ext cx="249448" cy="234476"/>
            </a:xfrm>
            <a:prstGeom prst="rect">
              <a:avLst/>
            </a:prstGeom>
          </p:spPr>
        </p:pic>
        <p:pic>
          <p:nvPicPr>
            <p:cNvPr id="76" name="object 76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7637458" y="4986751"/>
              <a:ext cx="88417" cy="207441"/>
            </a:xfrm>
            <a:prstGeom prst="rect">
              <a:avLst/>
            </a:prstGeom>
          </p:spPr>
        </p:pic>
        <p:pic>
          <p:nvPicPr>
            <p:cNvPr id="77" name="object 77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7746413" y="4922759"/>
              <a:ext cx="106854" cy="162081"/>
            </a:xfrm>
            <a:prstGeom prst="rect">
              <a:avLst/>
            </a:prstGeom>
          </p:spPr>
        </p:pic>
        <p:pic>
          <p:nvPicPr>
            <p:cNvPr id="78" name="object 78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7750464" y="5113549"/>
              <a:ext cx="98748" cy="123056"/>
            </a:xfrm>
            <a:prstGeom prst="rect">
              <a:avLst/>
            </a:prstGeom>
          </p:spPr>
        </p:pic>
        <p:pic>
          <p:nvPicPr>
            <p:cNvPr id="79" name="object 79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7290649" y="4911007"/>
              <a:ext cx="230644" cy="199199"/>
            </a:xfrm>
            <a:prstGeom prst="rect">
              <a:avLst/>
            </a:prstGeom>
          </p:spPr>
        </p:pic>
        <p:sp>
          <p:nvSpPr>
            <p:cNvPr id="80" name="object 80"/>
            <p:cNvSpPr/>
            <p:nvPr/>
          </p:nvSpPr>
          <p:spPr>
            <a:xfrm>
              <a:off x="8635928" y="4855833"/>
              <a:ext cx="651510" cy="579120"/>
            </a:xfrm>
            <a:custGeom>
              <a:avLst/>
              <a:gdLst/>
              <a:ahLst/>
              <a:cxnLst/>
              <a:rect l="l" t="t" r="r" b="b"/>
              <a:pathLst>
                <a:path w="651509" h="579120">
                  <a:moveTo>
                    <a:pt x="564883" y="94246"/>
                  </a:moveTo>
                  <a:lnTo>
                    <a:pt x="86512" y="94246"/>
                  </a:lnTo>
                  <a:lnTo>
                    <a:pt x="52876" y="101057"/>
                  </a:lnTo>
                  <a:lnTo>
                    <a:pt x="25373" y="119616"/>
                  </a:lnTo>
                  <a:lnTo>
                    <a:pt x="6811" y="147112"/>
                  </a:lnTo>
                  <a:lnTo>
                    <a:pt x="0" y="180733"/>
                  </a:lnTo>
                  <a:lnTo>
                    <a:pt x="0" y="492099"/>
                  </a:lnTo>
                  <a:lnTo>
                    <a:pt x="6811" y="525750"/>
                  </a:lnTo>
                  <a:lnTo>
                    <a:pt x="25373" y="553261"/>
                  </a:lnTo>
                  <a:lnTo>
                    <a:pt x="52876" y="571825"/>
                  </a:lnTo>
                  <a:lnTo>
                    <a:pt x="86512" y="578637"/>
                  </a:lnTo>
                  <a:lnTo>
                    <a:pt x="564883" y="578637"/>
                  </a:lnTo>
                  <a:lnTo>
                    <a:pt x="598512" y="571825"/>
                  </a:lnTo>
                  <a:lnTo>
                    <a:pt x="626011" y="553261"/>
                  </a:lnTo>
                  <a:lnTo>
                    <a:pt x="632248" y="544017"/>
                  </a:lnTo>
                  <a:lnTo>
                    <a:pt x="86512" y="544017"/>
                  </a:lnTo>
                  <a:lnTo>
                    <a:pt x="66323" y="539935"/>
                  </a:lnTo>
                  <a:lnTo>
                    <a:pt x="49818" y="528807"/>
                  </a:lnTo>
                  <a:lnTo>
                    <a:pt x="38681" y="512304"/>
                  </a:lnTo>
                  <a:lnTo>
                    <a:pt x="34594" y="492099"/>
                  </a:lnTo>
                  <a:lnTo>
                    <a:pt x="34594" y="324827"/>
                  </a:lnTo>
                  <a:lnTo>
                    <a:pt x="71852" y="324827"/>
                  </a:lnTo>
                  <a:lnTo>
                    <a:pt x="62972" y="323027"/>
                  </a:lnTo>
                  <a:lnTo>
                    <a:pt x="43726" y="310026"/>
                  </a:lnTo>
                  <a:lnTo>
                    <a:pt x="30737" y="290766"/>
                  </a:lnTo>
                  <a:lnTo>
                    <a:pt x="25971" y="267220"/>
                  </a:lnTo>
                  <a:lnTo>
                    <a:pt x="25971" y="180733"/>
                  </a:lnTo>
                  <a:lnTo>
                    <a:pt x="30737" y="157209"/>
                  </a:lnTo>
                  <a:lnTo>
                    <a:pt x="43726" y="137961"/>
                  </a:lnTo>
                  <a:lnTo>
                    <a:pt x="62972" y="124964"/>
                  </a:lnTo>
                  <a:lnTo>
                    <a:pt x="86512" y="120192"/>
                  </a:lnTo>
                  <a:lnTo>
                    <a:pt x="626400" y="120192"/>
                  </a:lnTo>
                  <a:lnTo>
                    <a:pt x="626011" y="119616"/>
                  </a:lnTo>
                  <a:lnTo>
                    <a:pt x="598512" y="101057"/>
                  </a:lnTo>
                  <a:lnTo>
                    <a:pt x="564883" y="94246"/>
                  </a:lnTo>
                  <a:close/>
                </a:path>
                <a:path w="651509" h="579120">
                  <a:moveTo>
                    <a:pt x="651383" y="324827"/>
                  </a:moveTo>
                  <a:lnTo>
                    <a:pt x="616762" y="324827"/>
                  </a:lnTo>
                  <a:lnTo>
                    <a:pt x="616762" y="492099"/>
                  </a:lnTo>
                  <a:lnTo>
                    <a:pt x="612680" y="512304"/>
                  </a:lnTo>
                  <a:lnTo>
                    <a:pt x="601552" y="528807"/>
                  </a:lnTo>
                  <a:lnTo>
                    <a:pt x="585060" y="539935"/>
                  </a:lnTo>
                  <a:lnTo>
                    <a:pt x="564883" y="544017"/>
                  </a:lnTo>
                  <a:lnTo>
                    <a:pt x="632248" y="544017"/>
                  </a:lnTo>
                  <a:lnTo>
                    <a:pt x="644571" y="525750"/>
                  </a:lnTo>
                  <a:lnTo>
                    <a:pt x="651383" y="492099"/>
                  </a:lnTo>
                  <a:lnTo>
                    <a:pt x="651383" y="324827"/>
                  </a:lnTo>
                  <a:close/>
                </a:path>
                <a:path w="651509" h="579120">
                  <a:moveTo>
                    <a:pt x="71852" y="324827"/>
                  </a:moveTo>
                  <a:lnTo>
                    <a:pt x="34594" y="324827"/>
                  </a:lnTo>
                  <a:lnTo>
                    <a:pt x="45721" y="333238"/>
                  </a:lnTo>
                  <a:lnTo>
                    <a:pt x="58229" y="339618"/>
                  </a:lnTo>
                  <a:lnTo>
                    <a:pt x="71899" y="343667"/>
                  </a:lnTo>
                  <a:lnTo>
                    <a:pt x="86512" y="345084"/>
                  </a:lnTo>
                  <a:lnTo>
                    <a:pt x="287858" y="345084"/>
                  </a:lnTo>
                  <a:lnTo>
                    <a:pt x="287858" y="370408"/>
                  </a:lnTo>
                  <a:lnTo>
                    <a:pt x="291719" y="374256"/>
                  </a:lnTo>
                  <a:lnTo>
                    <a:pt x="359676" y="374256"/>
                  </a:lnTo>
                  <a:lnTo>
                    <a:pt x="363550" y="370408"/>
                  </a:lnTo>
                  <a:lnTo>
                    <a:pt x="363550" y="356958"/>
                  </a:lnTo>
                  <a:lnTo>
                    <a:pt x="305181" y="356958"/>
                  </a:lnTo>
                  <a:lnTo>
                    <a:pt x="305181" y="327799"/>
                  </a:lnTo>
                  <a:lnTo>
                    <a:pt x="86512" y="327799"/>
                  </a:lnTo>
                  <a:lnTo>
                    <a:pt x="71852" y="324827"/>
                  </a:lnTo>
                  <a:close/>
                </a:path>
                <a:path w="651509" h="579120">
                  <a:moveTo>
                    <a:pt x="363550" y="315874"/>
                  </a:moveTo>
                  <a:lnTo>
                    <a:pt x="346265" y="315874"/>
                  </a:lnTo>
                  <a:lnTo>
                    <a:pt x="346265" y="356958"/>
                  </a:lnTo>
                  <a:lnTo>
                    <a:pt x="363550" y="356958"/>
                  </a:lnTo>
                  <a:lnTo>
                    <a:pt x="363550" y="345084"/>
                  </a:lnTo>
                  <a:lnTo>
                    <a:pt x="564883" y="345084"/>
                  </a:lnTo>
                  <a:lnTo>
                    <a:pt x="579483" y="343667"/>
                  </a:lnTo>
                  <a:lnTo>
                    <a:pt x="593147" y="339618"/>
                  </a:lnTo>
                  <a:lnTo>
                    <a:pt x="605649" y="333238"/>
                  </a:lnTo>
                  <a:lnTo>
                    <a:pt x="612835" y="327799"/>
                  </a:lnTo>
                  <a:lnTo>
                    <a:pt x="363550" y="327799"/>
                  </a:lnTo>
                  <a:lnTo>
                    <a:pt x="363550" y="315874"/>
                  </a:lnTo>
                  <a:close/>
                </a:path>
                <a:path w="651509" h="579120">
                  <a:moveTo>
                    <a:pt x="359676" y="298589"/>
                  </a:moveTo>
                  <a:lnTo>
                    <a:pt x="291719" y="298589"/>
                  </a:lnTo>
                  <a:lnTo>
                    <a:pt x="287858" y="302450"/>
                  </a:lnTo>
                  <a:lnTo>
                    <a:pt x="287858" y="327799"/>
                  </a:lnTo>
                  <a:lnTo>
                    <a:pt x="305181" y="327799"/>
                  </a:lnTo>
                  <a:lnTo>
                    <a:pt x="305181" y="315874"/>
                  </a:lnTo>
                  <a:lnTo>
                    <a:pt x="363550" y="315874"/>
                  </a:lnTo>
                  <a:lnTo>
                    <a:pt x="363550" y="302450"/>
                  </a:lnTo>
                  <a:lnTo>
                    <a:pt x="359676" y="298589"/>
                  </a:lnTo>
                  <a:close/>
                </a:path>
                <a:path w="651509" h="579120">
                  <a:moveTo>
                    <a:pt x="626400" y="120192"/>
                  </a:moveTo>
                  <a:lnTo>
                    <a:pt x="564883" y="120192"/>
                  </a:lnTo>
                  <a:lnTo>
                    <a:pt x="588425" y="124964"/>
                  </a:lnTo>
                  <a:lnTo>
                    <a:pt x="607675" y="137961"/>
                  </a:lnTo>
                  <a:lnTo>
                    <a:pt x="620668" y="157209"/>
                  </a:lnTo>
                  <a:lnTo>
                    <a:pt x="625436" y="180733"/>
                  </a:lnTo>
                  <a:lnTo>
                    <a:pt x="625436" y="267220"/>
                  </a:lnTo>
                  <a:lnTo>
                    <a:pt x="620668" y="290766"/>
                  </a:lnTo>
                  <a:lnTo>
                    <a:pt x="607675" y="310026"/>
                  </a:lnTo>
                  <a:lnTo>
                    <a:pt x="588425" y="323027"/>
                  </a:lnTo>
                  <a:lnTo>
                    <a:pt x="564883" y="327799"/>
                  </a:lnTo>
                  <a:lnTo>
                    <a:pt x="612835" y="327799"/>
                  </a:lnTo>
                  <a:lnTo>
                    <a:pt x="616762" y="324827"/>
                  </a:lnTo>
                  <a:lnTo>
                    <a:pt x="651383" y="324827"/>
                  </a:lnTo>
                  <a:lnTo>
                    <a:pt x="651383" y="180733"/>
                  </a:lnTo>
                  <a:lnTo>
                    <a:pt x="644571" y="147112"/>
                  </a:lnTo>
                  <a:lnTo>
                    <a:pt x="626400" y="120192"/>
                  </a:lnTo>
                  <a:close/>
                </a:path>
                <a:path w="651509" h="579120">
                  <a:moveTo>
                    <a:pt x="435025" y="0"/>
                  </a:moveTo>
                  <a:lnTo>
                    <a:pt x="216408" y="0"/>
                  </a:lnTo>
                  <a:lnTo>
                    <a:pt x="208673" y="7708"/>
                  </a:lnTo>
                  <a:lnTo>
                    <a:pt x="208673" y="94246"/>
                  </a:lnTo>
                  <a:lnTo>
                    <a:pt x="243268" y="94246"/>
                  </a:lnTo>
                  <a:lnTo>
                    <a:pt x="243268" y="34582"/>
                  </a:lnTo>
                  <a:lnTo>
                    <a:pt x="442747" y="34582"/>
                  </a:lnTo>
                  <a:lnTo>
                    <a:pt x="442747" y="7708"/>
                  </a:lnTo>
                  <a:lnTo>
                    <a:pt x="435025" y="0"/>
                  </a:lnTo>
                  <a:close/>
                </a:path>
                <a:path w="651509" h="579120">
                  <a:moveTo>
                    <a:pt x="442747" y="34582"/>
                  </a:moveTo>
                  <a:lnTo>
                    <a:pt x="408152" y="34582"/>
                  </a:lnTo>
                  <a:lnTo>
                    <a:pt x="408152" y="94246"/>
                  </a:lnTo>
                  <a:lnTo>
                    <a:pt x="442747" y="94246"/>
                  </a:lnTo>
                  <a:lnTo>
                    <a:pt x="442747" y="34582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089741" y="4733519"/>
              <a:ext cx="991235" cy="991235"/>
            </a:xfrm>
            <a:custGeom>
              <a:avLst/>
              <a:gdLst/>
              <a:ahLst/>
              <a:cxnLst/>
              <a:rect l="l" t="t" r="r" b="b"/>
              <a:pathLst>
                <a:path w="991234" h="991235">
                  <a:moveTo>
                    <a:pt x="990828" y="495414"/>
                  </a:moveTo>
                  <a:lnTo>
                    <a:pt x="988560" y="543127"/>
                  </a:lnTo>
                  <a:lnTo>
                    <a:pt x="981895" y="589558"/>
                  </a:lnTo>
                  <a:lnTo>
                    <a:pt x="971040" y="634497"/>
                  </a:lnTo>
                  <a:lnTo>
                    <a:pt x="956203" y="677738"/>
                  </a:lnTo>
                  <a:lnTo>
                    <a:pt x="937591" y="719072"/>
                  </a:lnTo>
                  <a:lnTo>
                    <a:pt x="915413" y="758293"/>
                  </a:lnTo>
                  <a:lnTo>
                    <a:pt x="889875" y="795193"/>
                  </a:lnTo>
                  <a:lnTo>
                    <a:pt x="861186" y="829563"/>
                  </a:lnTo>
                  <a:lnTo>
                    <a:pt x="829553" y="861197"/>
                  </a:lnTo>
                  <a:lnTo>
                    <a:pt x="795183" y="889887"/>
                  </a:lnTo>
                  <a:lnTo>
                    <a:pt x="758284" y="915425"/>
                  </a:lnTo>
                  <a:lnTo>
                    <a:pt x="719064" y="937604"/>
                  </a:lnTo>
                  <a:lnTo>
                    <a:pt x="677731" y="956216"/>
                  </a:lnTo>
                  <a:lnTo>
                    <a:pt x="634491" y="971053"/>
                  </a:lnTo>
                  <a:lnTo>
                    <a:pt x="589554" y="981908"/>
                  </a:lnTo>
                  <a:lnTo>
                    <a:pt x="543125" y="988573"/>
                  </a:lnTo>
                  <a:lnTo>
                    <a:pt x="495414" y="990841"/>
                  </a:lnTo>
                  <a:lnTo>
                    <a:pt x="447702" y="988573"/>
                  </a:lnTo>
                  <a:lnTo>
                    <a:pt x="401274" y="981908"/>
                  </a:lnTo>
                  <a:lnTo>
                    <a:pt x="356336" y="971053"/>
                  </a:lnTo>
                  <a:lnTo>
                    <a:pt x="313097" y="956216"/>
                  </a:lnTo>
                  <a:lnTo>
                    <a:pt x="271763" y="937604"/>
                  </a:lnTo>
                  <a:lnTo>
                    <a:pt x="232544" y="915425"/>
                  </a:lnTo>
                  <a:lnTo>
                    <a:pt x="195645" y="889887"/>
                  </a:lnTo>
                  <a:lnTo>
                    <a:pt x="161275" y="861197"/>
                  </a:lnTo>
                  <a:lnTo>
                    <a:pt x="129642" y="829563"/>
                  </a:lnTo>
                  <a:lnTo>
                    <a:pt x="100952" y="795193"/>
                  </a:lnTo>
                  <a:lnTo>
                    <a:pt x="75415" y="758293"/>
                  </a:lnTo>
                  <a:lnTo>
                    <a:pt x="53236" y="719072"/>
                  </a:lnTo>
                  <a:lnTo>
                    <a:pt x="34625" y="677738"/>
                  </a:lnTo>
                  <a:lnTo>
                    <a:pt x="19788" y="634497"/>
                  </a:lnTo>
                  <a:lnTo>
                    <a:pt x="8933" y="589558"/>
                  </a:lnTo>
                  <a:lnTo>
                    <a:pt x="2267" y="543127"/>
                  </a:lnTo>
                  <a:lnTo>
                    <a:pt x="0" y="495414"/>
                  </a:lnTo>
                  <a:lnTo>
                    <a:pt x="2267" y="447702"/>
                  </a:lnTo>
                  <a:lnTo>
                    <a:pt x="8933" y="401274"/>
                  </a:lnTo>
                  <a:lnTo>
                    <a:pt x="19788" y="356336"/>
                  </a:lnTo>
                  <a:lnTo>
                    <a:pt x="34625" y="313097"/>
                  </a:lnTo>
                  <a:lnTo>
                    <a:pt x="53236" y="271763"/>
                  </a:lnTo>
                  <a:lnTo>
                    <a:pt x="75415" y="232544"/>
                  </a:lnTo>
                  <a:lnTo>
                    <a:pt x="100952" y="195645"/>
                  </a:lnTo>
                  <a:lnTo>
                    <a:pt x="129642" y="161275"/>
                  </a:lnTo>
                  <a:lnTo>
                    <a:pt x="161275" y="129642"/>
                  </a:lnTo>
                  <a:lnTo>
                    <a:pt x="195645" y="100952"/>
                  </a:lnTo>
                  <a:lnTo>
                    <a:pt x="232544" y="75415"/>
                  </a:lnTo>
                  <a:lnTo>
                    <a:pt x="271763" y="53236"/>
                  </a:lnTo>
                  <a:lnTo>
                    <a:pt x="313097" y="34625"/>
                  </a:lnTo>
                  <a:lnTo>
                    <a:pt x="356336" y="19788"/>
                  </a:lnTo>
                  <a:lnTo>
                    <a:pt x="401274" y="8933"/>
                  </a:lnTo>
                  <a:lnTo>
                    <a:pt x="447702" y="2267"/>
                  </a:lnTo>
                  <a:lnTo>
                    <a:pt x="495414" y="0"/>
                  </a:lnTo>
                  <a:lnTo>
                    <a:pt x="543125" y="2267"/>
                  </a:lnTo>
                  <a:lnTo>
                    <a:pt x="589554" y="8933"/>
                  </a:lnTo>
                  <a:lnTo>
                    <a:pt x="634491" y="19788"/>
                  </a:lnTo>
                  <a:lnTo>
                    <a:pt x="677731" y="34625"/>
                  </a:lnTo>
                  <a:lnTo>
                    <a:pt x="719064" y="53236"/>
                  </a:lnTo>
                  <a:lnTo>
                    <a:pt x="758284" y="75415"/>
                  </a:lnTo>
                  <a:lnTo>
                    <a:pt x="795183" y="100952"/>
                  </a:lnTo>
                  <a:lnTo>
                    <a:pt x="829553" y="129642"/>
                  </a:lnTo>
                  <a:lnTo>
                    <a:pt x="861186" y="161275"/>
                  </a:lnTo>
                  <a:lnTo>
                    <a:pt x="889875" y="195645"/>
                  </a:lnTo>
                  <a:lnTo>
                    <a:pt x="915413" y="232544"/>
                  </a:lnTo>
                  <a:lnTo>
                    <a:pt x="937591" y="271763"/>
                  </a:lnTo>
                  <a:lnTo>
                    <a:pt x="956203" y="313097"/>
                  </a:lnTo>
                  <a:lnTo>
                    <a:pt x="971040" y="356336"/>
                  </a:lnTo>
                  <a:lnTo>
                    <a:pt x="981895" y="401274"/>
                  </a:lnTo>
                  <a:lnTo>
                    <a:pt x="988560" y="447702"/>
                  </a:lnTo>
                  <a:lnTo>
                    <a:pt x="990828" y="495414"/>
                  </a:lnTo>
                  <a:close/>
                </a:path>
              </a:pathLst>
            </a:custGeom>
            <a:ln w="11112">
              <a:solidFill>
                <a:srgbClr val="2258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881698" y="4832046"/>
              <a:ext cx="40005" cy="20320"/>
            </a:xfrm>
            <a:custGeom>
              <a:avLst/>
              <a:gdLst/>
              <a:ahLst/>
              <a:cxnLst/>
              <a:rect l="l" t="t" r="r" b="b"/>
              <a:pathLst>
                <a:path w="40004" h="20320">
                  <a:moveTo>
                    <a:pt x="0" y="0"/>
                  </a:moveTo>
                  <a:lnTo>
                    <a:pt x="39751" y="19862"/>
                  </a:lnTo>
                </a:path>
              </a:pathLst>
            </a:custGeom>
            <a:ln w="12700">
              <a:solidFill>
                <a:srgbClr val="2258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8001027" y="4891702"/>
              <a:ext cx="756285" cy="378460"/>
            </a:xfrm>
            <a:custGeom>
              <a:avLst/>
              <a:gdLst/>
              <a:ahLst/>
              <a:cxnLst/>
              <a:rect l="l" t="t" r="r" b="b"/>
              <a:pathLst>
                <a:path w="756284" h="378460">
                  <a:moveTo>
                    <a:pt x="0" y="0"/>
                  </a:moveTo>
                  <a:lnTo>
                    <a:pt x="755891" y="377913"/>
                  </a:lnTo>
                </a:path>
              </a:pathLst>
            </a:custGeom>
            <a:ln w="12699">
              <a:solidFill>
                <a:srgbClr val="22588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8794395" y="5289506"/>
              <a:ext cx="42545" cy="34290"/>
            </a:xfrm>
            <a:custGeom>
              <a:avLst/>
              <a:gdLst/>
              <a:ahLst/>
              <a:cxnLst/>
              <a:rect l="l" t="t" r="r" b="b"/>
              <a:pathLst>
                <a:path w="42545" h="34289">
                  <a:moveTo>
                    <a:pt x="2311" y="0"/>
                  </a:moveTo>
                  <a:lnTo>
                    <a:pt x="42062" y="19875"/>
                  </a:lnTo>
                  <a:lnTo>
                    <a:pt x="0" y="34213"/>
                  </a:lnTo>
                </a:path>
              </a:pathLst>
            </a:custGeom>
            <a:ln w="12700">
              <a:solidFill>
                <a:srgbClr val="2258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938863" y="5351518"/>
              <a:ext cx="774065" cy="264160"/>
            </a:xfrm>
            <a:custGeom>
              <a:avLst/>
              <a:gdLst/>
              <a:ahLst/>
              <a:cxnLst/>
              <a:rect l="l" t="t" r="r" b="b"/>
              <a:pathLst>
                <a:path w="774065" h="264160">
                  <a:moveTo>
                    <a:pt x="774052" y="0"/>
                  </a:moveTo>
                  <a:lnTo>
                    <a:pt x="0" y="263918"/>
                  </a:lnTo>
                </a:path>
              </a:pathLst>
            </a:custGeom>
            <a:ln w="12699">
              <a:solidFill>
                <a:srgbClr val="22588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856044" y="5629331"/>
              <a:ext cx="42545" cy="14604"/>
            </a:xfrm>
            <a:custGeom>
              <a:avLst/>
              <a:gdLst/>
              <a:ahLst/>
              <a:cxnLst/>
              <a:rect l="l" t="t" r="r" b="b"/>
              <a:pathLst>
                <a:path w="42545" h="14604">
                  <a:moveTo>
                    <a:pt x="42075" y="0"/>
                  </a:moveTo>
                  <a:lnTo>
                    <a:pt x="0" y="14350"/>
                  </a:lnTo>
                </a:path>
              </a:pathLst>
            </a:custGeom>
            <a:ln w="12700">
              <a:solidFill>
                <a:srgbClr val="2258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7" name="object 87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7572574" y="5336275"/>
              <a:ext cx="285935" cy="246932"/>
            </a:xfrm>
            <a:prstGeom prst="rect">
              <a:avLst/>
            </a:prstGeom>
          </p:spPr>
        </p:pic>
        <p:pic>
          <p:nvPicPr>
            <p:cNvPr id="88" name="object 88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9125279" y="5478107"/>
              <a:ext cx="233400" cy="233387"/>
            </a:xfrm>
            <a:prstGeom prst="rect">
              <a:avLst/>
            </a:prstGeom>
          </p:spPr>
        </p:pic>
        <p:sp>
          <p:nvSpPr>
            <p:cNvPr id="89" name="object 89"/>
            <p:cNvSpPr/>
            <p:nvPr/>
          </p:nvSpPr>
          <p:spPr>
            <a:xfrm>
              <a:off x="9107440" y="5369642"/>
              <a:ext cx="417195" cy="302895"/>
            </a:xfrm>
            <a:custGeom>
              <a:avLst/>
              <a:gdLst/>
              <a:ahLst/>
              <a:cxnLst/>
              <a:rect l="l" t="t" r="r" b="b"/>
              <a:pathLst>
                <a:path w="417195" h="302895">
                  <a:moveTo>
                    <a:pt x="417106" y="0"/>
                  </a:moveTo>
                  <a:lnTo>
                    <a:pt x="357803" y="21323"/>
                  </a:lnTo>
                  <a:lnTo>
                    <a:pt x="319064" y="44065"/>
                  </a:lnTo>
                  <a:lnTo>
                    <a:pt x="280139" y="71592"/>
                  </a:lnTo>
                  <a:lnTo>
                    <a:pt x="241464" y="102850"/>
                  </a:lnTo>
                  <a:lnTo>
                    <a:pt x="203473" y="136786"/>
                  </a:lnTo>
                  <a:lnTo>
                    <a:pt x="166600" y="172348"/>
                  </a:lnTo>
                  <a:lnTo>
                    <a:pt x="126060" y="213944"/>
                  </a:lnTo>
                  <a:lnTo>
                    <a:pt x="91683" y="169988"/>
                  </a:lnTo>
                  <a:lnTo>
                    <a:pt x="53517" y="125891"/>
                  </a:lnTo>
                  <a:lnTo>
                    <a:pt x="31191" y="112852"/>
                  </a:lnTo>
                  <a:lnTo>
                    <a:pt x="21553" y="113371"/>
                  </a:lnTo>
                  <a:lnTo>
                    <a:pt x="0" y="126428"/>
                  </a:lnTo>
                  <a:lnTo>
                    <a:pt x="24646" y="165061"/>
                  </a:lnTo>
                  <a:lnTo>
                    <a:pt x="43829" y="196964"/>
                  </a:lnTo>
                  <a:lnTo>
                    <a:pt x="62357" y="230477"/>
                  </a:lnTo>
                  <a:lnTo>
                    <a:pt x="83705" y="271881"/>
                  </a:lnTo>
                  <a:lnTo>
                    <a:pt x="91366" y="284475"/>
                  </a:lnTo>
                  <a:lnTo>
                    <a:pt x="99955" y="293900"/>
                  </a:lnTo>
                  <a:lnTo>
                    <a:pt x="109258" y="299967"/>
                  </a:lnTo>
                  <a:lnTo>
                    <a:pt x="119062" y="302488"/>
                  </a:lnTo>
                  <a:lnTo>
                    <a:pt x="128339" y="301502"/>
                  </a:lnTo>
                  <a:lnTo>
                    <a:pt x="137377" y="297413"/>
                  </a:lnTo>
                  <a:lnTo>
                    <a:pt x="145874" y="290406"/>
                  </a:lnTo>
                  <a:lnTo>
                    <a:pt x="153530" y="280669"/>
                  </a:lnTo>
                  <a:lnTo>
                    <a:pt x="166665" y="260964"/>
                  </a:lnTo>
                  <a:lnTo>
                    <a:pt x="185618" y="234261"/>
                  </a:lnTo>
                  <a:lnTo>
                    <a:pt x="210309" y="201863"/>
                  </a:lnTo>
                  <a:lnTo>
                    <a:pt x="240660" y="165071"/>
                  </a:lnTo>
                  <a:lnTo>
                    <a:pt x="276593" y="125187"/>
                  </a:lnTo>
                  <a:lnTo>
                    <a:pt x="318031" y="83513"/>
                  </a:lnTo>
                  <a:lnTo>
                    <a:pt x="364894" y="41350"/>
                  </a:lnTo>
                  <a:lnTo>
                    <a:pt x="417106" y="0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0" name="object 90"/>
          <p:cNvSpPr txBox="1"/>
          <p:nvPr/>
        </p:nvSpPr>
        <p:spPr>
          <a:xfrm>
            <a:off x="7160059" y="5917027"/>
            <a:ext cx="2557780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spc="-45" dirty="0">
                <a:solidFill>
                  <a:srgbClr val="231F20"/>
                </a:solidFill>
                <a:latin typeface="Trebuchet MS"/>
                <a:cs typeface="Trebuchet MS"/>
              </a:rPr>
              <a:t>Por</a:t>
            </a:r>
            <a:r>
              <a:rPr sz="1200" spc="-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75" dirty="0">
                <a:solidFill>
                  <a:srgbClr val="231F20"/>
                </a:solidFill>
                <a:latin typeface="Trebuchet MS"/>
                <a:cs typeface="Trebuchet MS"/>
              </a:rPr>
              <a:t>tal</a:t>
            </a:r>
            <a:r>
              <a:rPr sz="1200" spc="-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70" dirty="0">
                <a:solidFill>
                  <a:srgbClr val="231F20"/>
                </a:solidFill>
                <a:latin typeface="Trebuchet MS"/>
                <a:cs typeface="Trebuchet MS"/>
              </a:rPr>
              <a:t>razón,</a:t>
            </a:r>
            <a:r>
              <a:rPr sz="1200" spc="-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6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12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Trebuchet MS"/>
                <a:cs typeface="Trebuchet MS"/>
              </a:rPr>
              <a:t>Aduana</a:t>
            </a:r>
            <a:r>
              <a:rPr sz="1200" spc="-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60" dirty="0">
                <a:solidFill>
                  <a:srgbClr val="231F20"/>
                </a:solidFill>
                <a:latin typeface="Trebuchet MS"/>
                <a:cs typeface="Trebuchet MS"/>
              </a:rPr>
              <a:t>le</a:t>
            </a:r>
            <a:r>
              <a:rPr sz="1200" spc="-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Trebuchet MS"/>
                <a:cs typeface="Trebuchet MS"/>
              </a:rPr>
              <a:t>recomienda </a:t>
            </a:r>
            <a:r>
              <a:rPr sz="1200" spc="-70" dirty="0">
                <a:solidFill>
                  <a:srgbClr val="231F20"/>
                </a:solidFill>
                <a:latin typeface="Trebuchet MS"/>
                <a:cs typeface="Trebuchet MS"/>
              </a:rPr>
              <a:t>traer</a:t>
            </a:r>
            <a:r>
              <a:rPr sz="1200" spc="-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30" dirty="0">
                <a:solidFill>
                  <a:srgbClr val="231F20"/>
                </a:solidFill>
                <a:latin typeface="Trebuchet MS"/>
                <a:cs typeface="Trebuchet MS"/>
              </a:rPr>
              <a:t>los</a:t>
            </a:r>
            <a:r>
              <a:rPr sz="1200" spc="-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b="1" spc="-90" dirty="0">
                <a:solidFill>
                  <a:srgbClr val="235981"/>
                </a:solidFill>
                <a:latin typeface="Tahoma"/>
                <a:cs typeface="Tahoma"/>
              </a:rPr>
              <a:t>medicamentos</a:t>
            </a:r>
            <a:r>
              <a:rPr sz="1200" b="1" spc="-4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200" b="1" spc="-75" dirty="0">
                <a:solidFill>
                  <a:srgbClr val="235981"/>
                </a:solidFill>
                <a:latin typeface="Tahoma"/>
                <a:cs typeface="Tahoma"/>
              </a:rPr>
              <a:t>separados</a:t>
            </a:r>
            <a:r>
              <a:rPr sz="1200" b="1" spc="-5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Trebuchet MS"/>
                <a:cs typeface="Trebuchet MS"/>
              </a:rPr>
              <a:t>del </a:t>
            </a:r>
            <a:r>
              <a:rPr sz="1200" spc="-50" dirty="0">
                <a:solidFill>
                  <a:srgbClr val="231F20"/>
                </a:solidFill>
                <a:latin typeface="Trebuchet MS"/>
                <a:cs typeface="Trebuchet MS"/>
              </a:rPr>
              <a:t>resto</a:t>
            </a:r>
            <a:r>
              <a:rPr sz="12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2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Trebuchet MS"/>
                <a:cs typeface="Trebuchet MS"/>
              </a:rPr>
              <a:t>su</a:t>
            </a:r>
            <a:r>
              <a:rPr sz="12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50" dirty="0">
                <a:solidFill>
                  <a:srgbClr val="231F20"/>
                </a:solidFill>
                <a:latin typeface="Trebuchet MS"/>
                <a:cs typeface="Trebuchet MS"/>
              </a:rPr>
              <a:t>equipaje</a:t>
            </a:r>
            <a:r>
              <a:rPr sz="12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30" dirty="0">
                <a:solidFill>
                  <a:srgbClr val="231F20"/>
                </a:solidFill>
                <a:latin typeface="Trebuchet MS"/>
                <a:cs typeface="Trebuchet MS"/>
              </a:rPr>
              <a:t>y</a:t>
            </a:r>
            <a:r>
              <a:rPr sz="12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2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60" dirty="0">
                <a:solidFill>
                  <a:srgbClr val="231F20"/>
                </a:solidFill>
                <a:latin typeface="Trebuchet MS"/>
                <a:cs typeface="Trebuchet MS"/>
              </a:rPr>
              <a:t>esta</a:t>
            </a:r>
            <a:r>
              <a:rPr sz="12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Trebuchet MS"/>
                <a:cs typeface="Trebuchet MS"/>
              </a:rPr>
              <a:t>manera </a:t>
            </a:r>
            <a:r>
              <a:rPr sz="1200" spc="-75" dirty="0">
                <a:solidFill>
                  <a:srgbClr val="231F20"/>
                </a:solidFill>
                <a:latin typeface="Trebuchet MS"/>
                <a:cs typeface="Trebuchet MS"/>
              </a:rPr>
              <a:t>facilitar</a:t>
            </a:r>
            <a:r>
              <a:rPr sz="12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30" dirty="0">
                <a:solidFill>
                  <a:srgbClr val="231F20"/>
                </a:solidFill>
                <a:latin typeface="Trebuchet MS"/>
                <a:cs typeface="Trebuchet MS"/>
              </a:rPr>
              <a:t>y</a:t>
            </a:r>
            <a:r>
              <a:rPr sz="12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50" dirty="0">
                <a:solidFill>
                  <a:srgbClr val="231F20"/>
                </a:solidFill>
                <a:latin typeface="Trebuchet MS"/>
                <a:cs typeface="Trebuchet MS"/>
              </a:rPr>
              <a:t>agilizar</a:t>
            </a:r>
            <a:r>
              <a:rPr sz="12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60" dirty="0">
                <a:solidFill>
                  <a:srgbClr val="231F20"/>
                </a:solidFill>
                <a:latin typeface="Trebuchet MS"/>
                <a:cs typeface="Trebuchet MS"/>
              </a:rPr>
              <a:t>el</a:t>
            </a:r>
            <a:r>
              <a:rPr sz="12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Trebuchet MS"/>
                <a:cs typeface="Trebuchet MS"/>
              </a:rPr>
              <a:t>despacho</a:t>
            </a:r>
            <a:r>
              <a:rPr sz="12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2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Trebuchet MS"/>
                <a:cs typeface="Trebuchet MS"/>
              </a:rPr>
              <a:t>los </a:t>
            </a:r>
            <a:r>
              <a:rPr sz="1200" spc="-55" dirty="0">
                <a:solidFill>
                  <a:srgbClr val="231F20"/>
                </a:solidFill>
                <a:latin typeface="Trebuchet MS"/>
                <a:cs typeface="Trebuchet MS"/>
              </a:rPr>
              <a:t>artículos</a:t>
            </a:r>
            <a:r>
              <a:rPr sz="1200" spc="-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Trebuchet MS"/>
                <a:cs typeface="Trebuchet MS"/>
              </a:rPr>
              <a:t>que</a:t>
            </a:r>
            <a:r>
              <a:rPr sz="1200" spc="-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60" dirty="0">
                <a:solidFill>
                  <a:srgbClr val="231F20"/>
                </a:solidFill>
                <a:latin typeface="Trebuchet MS"/>
                <a:cs typeface="Trebuchet MS"/>
              </a:rPr>
              <a:t>importa,</a:t>
            </a:r>
            <a:r>
              <a:rPr sz="1200" spc="-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Trebuchet MS"/>
                <a:cs typeface="Trebuchet MS"/>
              </a:rPr>
              <a:t>disminuyendo</a:t>
            </a:r>
            <a:r>
              <a:rPr sz="1200" spc="50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45" dirty="0">
                <a:solidFill>
                  <a:srgbClr val="231F20"/>
                </a:solidFill>
                <a:latin typeface="Trebuchet MS"/>
                <a:cs typeface="Trebuchet MS"/>
              </a:rPr>
              <a:t>así</a:t>
            </a:r>
            <a:r>
              <a:rPr sz="12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60" dirty="0">
                <a:solidFill>
                  <a:srgbClr val="231F20"/>
                </a:solidFill>
                <a:latin typeface="Trebuchet MS"/>
                <a:cs typeface="Trebuchet MS"/>
              </a:rPr>
              <a:t>el</a:t>
            </a:r>
            <a:r>
              <a:rPr sz="12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40" dirty="0">
                <a:solidFill>
                  <a:srgbClr val="231F20"/>
                </a:solidFill>
                <a:latin typeface="Trebuchet MS"/>
                <a:cs typeface="Trebuchet MS"/>
              </a:rPr>
              <a:t>tiempo</a:t>
            </a:r>
            <a:r>
              <a:rPr sz="12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2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Trebuchet MS"/>
                <a:cs typeface="Trebuchet MS"/>
              </a:rPr>
              <a:t>su</a:t>
            </a:r>
            <a:r>
              <a:rPr sz="12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40" dirty="0">
                <a:solidFill>
                  <a:srgbClr val="231F20"/>
                </a:solidFill>
                <a:latin typeface="Trebuchet MS"/>
                <a:cs typeface="Trebuchet MS"/>
              </a:rPr>
              <a:t>permanencia</a:t>
            </a:r>
            <a:r>
              <a:rPr sz="12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Trebuchet MS"/>
                <a:cs typeface="Trebuchet MS"/>
              </a:rPr>
              <a:t>en</a:t>
            </a:r>
            <a:r>
              <a:rPr sz="12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Trebuchet MS"/>
                <a:cs typeface="Trebuchet MS"/>
              </a:rPr>
              <a:t>la </a:t>
            </a:r>
            <a:r>
              <a:rPr sz="1200" spc="-55" dirty="0">
                <a:solidFill>
                  <a:srgbClr val="231F20"/>
                </a:solidFill>
                <a:latin typeface="Trebuchet MS"/>
                <a:cs typeface="Trebuchet MS"/>
              </a:rPr>
              <a:t>terminal</a:t>
            </a:r>
            <a:r>
              <a:rPr sz="12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60" dirty="0">
                <a:solidFill>
                  <a:srgbClr val="231F20"/>
                </a:solidFill>
                <a:latin typeface="Trebuchet MS"/>
                <a:cs typeface="Trebuchet MS"/>
              </a:rPr>
              <a:t>aérea </a:t>
            </a:r>
            <a:r>
              <a:rPr sz="1200" spc="-30" dirty="0">
                <a:solidFill>
                  <a:srgbClr val="231F20"/>
                </a:solidFill>
                <a:latin typeface="Trebuchet MS"/>
                <a:cs typeface="Trebuchet MS"/>
              </a:rPr>
              <a:t>y</a:t>
            </a:r>
            <a:r>
              <a:rPr sz="12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30" dirty="0">
                <a:solidFill>
                  <a:srgbClr val="231F20"/>
                </a:solidFill>
                <a:latin typeface="Trebuchet MS"/>
                <a:cs typeface="Trebuchet MS"/>
              </a:rPr>
              <a:t>contribuyendo</a:t>
            </a:r>
            <a:r>
              <a:rPr sz="12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50" dirty="0">
                <a:solidFill>
                  <a:srgbClr val="231F20"/>
                </a:solidFill>
                <a:latin typeface="Trebuchet MS"/>
                <a:cs typeface="Trebuchet MS"/>
              </a:rPr>
              <a:t>a</a:t>
            </a:r>
            <a:r>
              <a:rPr sz="12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Trebuchet MS"/>
                <a:cs typeface="Trebuchet MS"/>
              </a:rPr>
              <a:t>una </a:t>
            </a:r>
            <a:r>
              <a:rPr sz="1200" spc="-35" dirty="0">
                <a:solidFill>
                  <a:srgbClr val="231F20"/>
                </a:solidFill>
                <a:latin typeface="Trebuchet MS"/>
                <a:cs typeface="Trebuchet MS"/>
              </a:rPr>
              <a:t>mayor</a:t>
            </a:r>
            <a:r>
              <a:rPr sz="12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55" dirty="0">
                <a:solidFill>
                  <a:srgbClr val="231F20"/>
                </a:solidFill>
                <a:latin typeface="Trebuchet MS"/>
                <a:cs typeface="Trebuchet MS"/>
              </a:rPr>
              <a:t>fluidez</a:t>
            </a:r>
            <a:r>
              <a:rPr sz="12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Trebuchet MS"/>
                <a:cs typeface="Trebuchet MS"/>
              </a:rPr>
              <a:t>en</a:t>
            </a:r>
            <a:r>
              <a:rPr sz="12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35" dirty="0">
                <a:solidFill>
                  <a:srgbClr val="231F20"/>
                </a:solidFill>
                <a:latin typeface="Trebuchet MS"/>
                <a:cs typeface="Trebuchet MS"/>
              </a:rPr>
              <a:t>nuestros</a:t>
            </a:r>
            <a:r>
              <a:rPr sz="12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Trebuchet MS"/>
                <a:cs typeface="Trebuchet MS"/>
              </a:rPr>
              <a:t>aeropuertos.</a:t>
            </a:r>
            <a:endParaRPr sz="1200">
              <a:latin typeface="Trebuchet MS"/>
              <a:cs typeface="Trebuchet MS"/>
            </a:endParaRPr>
          </a:p>
        </p:txBody>
      </p:sp>
      <p:pic>
        <p:nvPicPr>
          <p:cNvPr id="91" name="object 91"/>
          <p:cNvPicPr/>
          <p:nvPr/>
        </p:nvPicPr>
        <p:blipFill>
          <a:blip r:embed="rId34" cstate="print"/>
          <a:stretch>
            <a:fillRect/>
          </a:stretch>
        </p:blipFill>
        <p:spPr>
          <a:xfrm>
            <a:off x="7147685" y="2361905"/>
            <a:ext cx="2203126" cy="1001953"/>
          </a:xfrm>
          <a:prstGeom prst="rect">
            <a:avLst/>
          </a:prstGeom>
        </p:spPr>
      </p:pic>
      <p:grpSp>
        <p:nvGrpSpPr>
          <p:cNvPr id="92" name="object 92"/>
          <p:cNvGrpSpPr/>
          <p:nvPr/>
        </p:nvGrpSpPr>
        <p:grpSpPr>
          <a:xfrm>
            <a:off x="4383900" y="2506237"/>
            <a:ext cx="990600" cy="982344"/>
            <a:chOff x="4383900" y="2506237"/>
            <a:chExt cx="990600" cy="982344"/>
          </a:xfrm>
        </p:grpSpPr>
        <p:sp>
          <p:nvSpPr>
            <p:cNvPr id="93" name="object 93"/>
            <p:cNvSpPr/>
            <p:nvPr/>
          </p:nvSpPr>
          <p:spPr>
            <a:xfrm>
              <a:off x="4392237" y="3137745"/>
              <a:ext cx="926465" cy="342265"/>
            </a:xfrm>
            <a:custGeom>
              <a:avLst/>
              <a:gdLst/>
              <a:ahLst/>
              <a:cxnLst/>
              <a:rect l="l" t="t" r="r" b="b"/>
              <a:pathLst>
                <a:path w="926464" h="342264">
                  <a:moveTo>
                    <a:pt x="0" y="210769"/>
                  </a:moveTo>
                  <a:lnTo>
                    <a:pt x="43565" y="159956"/>
                  </a:lnTo>
                  <a:lnTo>
                    <a:pt x="90627" y="111201"/>
                  </a:lnTo>
                  <a:lnTo>
                    <a:pt x="122909" y="82229"/>
                  </a:lnTo>
                  <a:lnTo>
                    <a:pt x="159258" y="56438"/>
                  </a:lnTo>
                  <a:lnTo>
                    <a:pt x="194938" y="42778"/>
                  </a:lnTo>
                  <a:lnTo>
                    <a:pt x="233629" y="37033"/>
                  </a:lnTo>
                  <a:lnTo>
                    <a:pt x="294868" y="31991"/>
                  </a:lnTo>
                  <a:lnTo>
                    <a:pt x="322740" y="30146"/>
                  </a:lnTo>
                  <a:lnTo>
                    <a:pt x="356184" y="27749"/>
                  </a:lnTo>
                  <a:lnTo>
                    <a:pt x="394156" y="24257"/>
                  </a:lnTo>
                  <a:lnTo>
                    <a:pt x="469653" y="14744"/>
                  </a:lnTo>
                  <a:lnTo>
                    <a:pt x="527684" y="6340"/>
                  </a:lnTo>
                  <a:lnTo>
                    <a:pt x="548139" y="3616"/>
                  </a:lnTo>
                  <a:lnTo>
                    <a:pt x="568692" y="1411"/>
                  </a:lnTo>
                  <a:lnTo>
                    <a:pt x="589394" y="0"/>
                  </a:lnTo>
                  <a:lnTo>
                    <a:pt x="609592" y="1948"/>
                  </a:lnTo>
                  <a:lnTo>
                    <a:pt x="623655" y="9375"/>
                  </a:lnTo>
                  <a:lnTo>
                    <a:pt x="630799" y="21627"/>
                  </a:lnTo>
                  <a:lnTo>
                    <a:pt x="630237" y="38049"/>
                  </a:lnTo>
                  <a:lnTo>
                    <a:pt x="601487" y="77321"/>
                  </a:lnTo>
                  <a:lnTo>
                    <a:pt x="550922" y="101331"/>
                  </a:lnTo>
                  <a:lnTo>
                    <a:pt x="513130" y="110426"/>
                  </a:lnTo>
                  <a:lnTo>
                    <a:pt x="494132" y="114717"/>
                  </a:lnTo>
                  <a:lnTo>
                    <a:pt x="475037" y="119048"/>
                  </a:lnTo>
                  <a:lnTo>
                    <a:pt x="455884" y="123804"/>
                  </a:lnTo>
                  <a:lnTo>
                    <a:pt x="436714" y="129374"/>
                  </a:lnTo>
                  <a:lnTo>
                    <a:pt x="456046" y="132732"/>
                  </a:lnTo>
                  <a:lnTo>
                    <a:pt x="475221" y="135215"/>
                  </a:lnTo>
                  <a:lnTo>
                    <a:pt x="494300" y="136981"/>
                  </a:lnTo>
                  <a:lnTo>
                    <a:pt x="513346" y="138188"/>
                  </a:lnTo>
                  <a:lnTo>
                    <a:pt x="544842" y="139203"/>
                  </a:lnTo>
                  <a:lnTo>
                    <a:pt x="576206" y="138560"/>
                  </a:lnTo>
                  <a:lnTo>
                    <a:pt x="638124" y="129730"/>
                  </a:lnTo>
                  <a:lnTo>
                    <a:pt x="677641" y="116608"/>
                  </a:lnTo>
                  <a:lnTo>
                    <a:pt x="715378" y="100418"/>
                  </a:lnTo>
                  <a:lnTo>
                    <a:pt x="762989" y="79227"/>
                  </a:lnTo>
                  <a:lnTo>
                    <a:pt x="787117" y="69138"/>
                  </a:lnTo>
                  <a:lnTo>
                    <a:pt x="811923" y="60121"/>
                  </a:lnTo>
                  <a:lnTo>
                    <a:pt x="829112" y="54841"/>
                  </a:lnTo>
                  <a:lnTo>
                    <a:pt x="846634" y="50839"/>
                  </a:lnTo>
                  <a:lnTo>
                    <a:pt x="864653" y="49040"/>
                  </a:lnTo>
                  <a:lnTo>
                    <a:pt x="883335" y="50368"/>
                  </a:lnTo>
                  <a:lnTo>
                    <a:pt x="922566" y="70479"/>
                  </a:lnTo>
                  <a:lnTo>
                    <a:pt x="925907" y="80271"/>
                  </a:lnTo>
                  <a:lnTo>
                    <a:pt x="923412" y="90190"/>
                  </a:lnTo>
                  <a:lnTo>
                    <a:pt x="873534" y="129168"/>
                  </a:lnTo>
                  <a:lnTo>
                    <a:pt x="829094" y="155816"/>
                  </a:lnTo>
                  <a:lnTo>
                    <a:pt x="788380" y="177881"/>
                  </a:lnTo>
                  <a:lnTo>
                    <a:pt x="746583" y="198453"/>
                  </a:lnTo>
                  <a:lnTo>
                    <a:pt x="703494" y="217248"/>
                  </a:lnTo>
                  <a:lnTo>
                    <a:pt x="658901" y="233984"/>
                  </a:lnTo>
                  <a:lnTo>
                    <a:pt x="600629" y="249253"/>
                  </a:lnTo>
                  <a:lnTo>
                    <a:pt x="539851" y="255778"/>
                  </a:lnTo>
                  <a:lnTo>
                    <a:pt x="493047" y="257509"/>
                  </a:lnTo>
                  <a:lnTo>
                    <a:pt x="446244" y="259236"/>
                  </a:lnTo>
                  <a:lnTo>
                    <a:pt x="399430" y="260693"/>
                  </a:lnTo>
                  <a:lnTo>
                    <a:pt x="352591" y="261618"/>
                  </a:lnTo>
                  <a:lnTo>
                    <a:pt x="305714" y="261747"/>
                  </a:lnTo>
                  <a:lnTo>
                    <a:pt x="291689" y="262939"/>
                  </a:lnTo>
                  <a:lnTo>
                    <a:pt x="253822" y="276783"/>
                  </a:lnTo>
                  <a:lnTo>
                    <a:pt x="200098" y="307168"/>
                  </a:lnTo>
                  <a:lnTo>
                    <a:pt x="175019" y="324171"/>
                  </a:lnTo>
                  <a:lnTo>
                    <a:pt x="150850" y="342087"/>
                  </a:lnTo>
                </a:path>
              </a:pathLst>
            </a:custGeom>
            <a:ln w="16675">
              <a:solidFill>
                <a:srgbClr val="2258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4755718" y="2506243"/>
              <a:ext cx="618490" cy="627380"/>
            </a:xfrm>
            <a:custGeom>
              <a:avLst/>
              <a:gdLst/>
              <a:ahLst/>
              <a:cxnLst/>
              <a:rect l="l" t="t" r="r" b="b"/>
              <a:pathLst>
                <a:path w="618489" h="627380">
                  <a:moveTo>
                    <a:pt x="250151" y="495541"/>
                  </a:moveTo>
                  <a:lnTo>
                    <a:pt x="226720" y="485889"/>
                  </a:lnTo>
                  <a:lnTo>
                    <a:pt x="224967" y="484568"/>
                  </a:lnTo>
                  <a:lnTo>
                    <a:pt x="223608" y="482955"/>
                  </a:lnTo>
                  <a:lnTo>
                    <a:pt x="215646" y="515556"/>
                  </a:lnTo>
                  <a:lnTo>
                    <a:pt x="238099" y="524814"/>
                  </a:lnTo>
                  <a:lnTo>
                    <a:pt x="250151" y="495541"/>
                  </a:lnTo>
                  <a:close/>
                </a:path>
                <a:path w="618489" h="627380">
                  <a:moveTo>
                    <a:pt x="326059" y="351459"/>
                  </a:moveTo>
                  <a:lnTo>
                    <a:pt x="268605" y="306120"/>
                  </a:lnTo>
                  <a:lnTo>
                    <a:pt x="255879" y="303669"/>
                  </a:lnTo>
                  <a:lnTo>
                    <a:pt x="243573" y="306197"/>
                  </a:lnTo>
                  <a:lnTo>
                    <a:pt x="233108" y="313143"/>
                  </a:lnTo>
                  <a:lnTo>
                    <a:pt x="225882" y="323888"/>
                  </a:lnTo>
                  <a:lnTo>
                    <a:pt x="206273" y="371475"/>
                  </a:lnTo>
                  <a:lnTo>
                    <a:pt x="204000" y="380365"/>
                  </a:lnTo>
                  <a:lnTo>
                    <a:pt x="204266" y="389242"/>
                  </a:lnTo>
                  <a:lnTo>
                    <a:pt x="206857" y="397649"/>
                  </a:lnTo>
                  <a:lnTo>
                    <a:pt x="211582" y="405079"/>
                  </a:lnTo>
                  <a:lnTo>
                    <a:pt x="173240" y="498081"/>
                  </a:lnTo>
                  <a:lnTo>
                    <a:pt x="197688" y="508152"/>
                  </a:lnTo>
                  <a:lnTo>
                    <a:pt x="221703" y="468299"/>
                  </a:lnTo>
                  <a:lnTo>
                    <a:pt x="242074" y="418858"/>
                  </a:lnTo>
                  <a:lnTo>
                    <a:pt x="250063" y="415531"/>
                  </a:lnTo>
                  <a:lnTo>
                    <a:pt x="283895" y="429488"/>
                  </a:lnTo>
                  <a:lnTo>
                    <a:pt x="281533" y="435216"/>
                  </a:lnTo>
                  <a:lnTo>
                    <a:pt x="250850" y="422567"/>
                  </a:lnTo>
                  <a:lnTo>
                    <a:pt x="246507" y="424370"/>
                  </a:lnTo>
                  <a:lnTo>
                    <a:pt x="225590" y="475132"/>
                  </a:lnTo>
                  <a:lnTo>
                    <a:pt x="227406" y="479450"/>
                  </a:lnTo>
                  <a:lnTo>
                    <a:pt x="299008" y="508977"/>
                  </a:lnTo>
                  <a:lnTo>
                    <a:pt x="303339" y="507174"/>
                  </a:lnTo>
                  <a:lnTo>
                    <a:pt x="324256" y="456425"/>
                  </a:lnTo>
                  <a:lnTo>
                    <a:pt x="322453" y="452081"/>
                  </a:lnTo>
                  <a:lnTo>
                    <a:pt x="292188" y="439610"/>
                  </a:lnTo>
                  <a:lnTo>
                    <a:pt x="294005" y="435216"/>
                  </a:lnTo>
                  <a:lnTo>
                    <a:pt x="302044" y="415709"/>
                  </a:lnTo>
                  <a:lnTo>
                    <a:pt x="302145" y="415531"/>
                  </a:lnTo>
                  <a:lnTo>
                    <a:pt x="302780" y="414439"/>
                  </a:lnTo>
                  <a:lnTo>
                    <a:pt x="303428" y="413131"/>
                  </a:lnTo>
                  <a:lnTo>
                    <a:pt x="323608" y="364172"/>
                  </a:lnTo>
                  <a:lnTo>
                    <a:pt x="326059" y="351459"/>
                  </a:lnTo>
                  <a:close/>
                </a:path>
                <a:path w="618489" h="627380">
                  <a:moveTo>
                    <a:pt x="332257" y="278853"/>
                  </a:moveTo>
                  <a:lnTo>
                    <a:pt x="329971" y="267690"/>
                  </a:lnTo>
                  <a:lnTo>
                    <a:pt x="323659" y="258203"/>
                  </a:lnTo>
                  <a:lnTo>
                    <a:pt x="313867" y="251637"/>
                  </a:lnTo>
                  <a:lnTo>
                    <a:pt x="302285" y="249389"/>
                  </a:lnTo>
                  <a:lnTo>
                    <a:pt x="291122" y="251688"/>
                  </a:lnTo>
                  <a:lnTo>
                    <a:pt x="281635" y="257987"/>
                  </a:lnTo>
                  <a:lnTo>
                    <a:pt x="275069" y="267779"/>
                  </a:lnTo>
                  <a:lnTo>
                    <a:pt x="272821" y="279361"/>
                  </a:lnTo>
                  <a:lnTo>
                    <a:pt x="275107" y="290525"/>
                  </a:lnTo>
                  <a:lnTo>
                    <a:pt x="281419" y="300012"/>
                  </a:lnTo>
                  <a:lnTo>
                    <a:pt x="291223" y="306565"/>
                  </a:lnTo>
                  <a:lnTo>
                    <a:pt x="302793" y="308825"/>
                  </a:lnTo>
                  <a:lnTo>
                    <a:pt x="313956" y="306539"/>
                  </a:lnTo>
                  <a:lnTo>
                    <a:pt x="323443" y="300240"/>
                  </a:lnTo>
                  <a:lnTo>
                    <a:pt x="330009" y="290436"/>
                  </a:lnTo>
                  <a:lnTo>
                    <a:pt x="332257" y="278853"/>
                  </a:lnTo>
                  <a:close/>
                </a:path>
                <a:path w="618489" h="627380">
                  <a:moveTo>
                    <a:pt x="458076" y="277202"/>
                  </a:moveTo>
                  <a:lnTo>
                    <a:pt x="457060" y="274523"/>
                  </a:lnTo>
                  <a:lnTo>
                    <a:pt x="227266" y="168922"/>
                  </a:lnTo>
                  <a:lnTo>
                    <a:pt x="224599" y="169926"/>
                  </a:lnTo>
                  <a:lnTo>
                    <a:pt x="218033" y="184200"/>
                  </a:lnTo>
                  <a:lnTo>
                    <a:pt x="219011" y="186880"/>
                  </a:lnTo>
                  <a:lnTo>
                    <a:pt x="448805" y="292481"/>
                  </a:lnTo>
                  <a:lnTo>
                    <a:pt x="451523" y="291477"/>
                  </a:lnTo>
                  <a:lnTo>
                    <a:pt x="458076" y="277202"/>
                  </a:lnTo>
                  <a:close/>
                </a:path>
                <a:path w="618489" h="627380">
                  <a:moveTo>
                    <a:pt x="474586" y="241287"/>
                  </a:moveTo>
                  <a:lnTo>
                    <a:pt x="473570" y="238582"/>
                  </a:lnTo>
                  <a:lnTo>
                    <a:pt x="243776" y="133007"/>
                  </a:lnTo>
                  <a:lnTo>
                    <a:pt x="241096" y="134010"/>
                  </a:lnTo>
                  <a:lnTo>
                    <a:pt x="234543" y="148285"/>
                  </a:lnTo>
                  <a:lnTo>
                    <a:pt x="235521" y="150964"/>
                  </a:lnTo>
                  <a:lnTo>
                    <a:pt x="465315" y="256552"/>
                  </a:lnTo>
                  <a:lnTo>
                    <a:pt x="468020" y="255562"/>
                  </a:lnTo>
                  <a:lnTo>
                    <a:pt x="474586" y="241287"/>
                  </a:lnTo>
                  <a:close/>
                </a:path>
                <a:path w="618489" h="627380">
                  <a:moveTo>
                    <a:pt x="489635" y="161201"/>
                  </a:moveTo>
                  <a:lnTo>
                    <a:pt x="488619" y="158508"/>
                  </a:lnTo>
                  <a:lnTo>
                    <a:pt x="384543" y="110680"/>
                  </a:lnTo>
                  <a:lnTo>
                    <a:pt x="381876" y="111683"/>
                  </a:lnTo>
                  <a:lnTo>
                    <a:pt x="375310" y="125958"/>
                  </a:lnTo>
                  <a:lnTo>
                    <a:pt x="376288" y="128638"/>
                  </a:lnTo>
                  <a:lnTo>
                    <a:pt x="480364" y="176466"/>
                  </a:lnTo>
                  <a:lnTo>
                    <a:pt x="483069" y="175475"/>
                  </a:lnTo>
                  <a:lnTo>
                    <a:pt x="489635" y="161201"/>
                  </a:lnTo>
                  <a:close/>
                </a:path>
                <a:path w="618489" h="627380">
                  <a:moveTo>
                    <a:pt x="618337" y="157670"/>
                  </a:moveTo>
                  <a:lnTo>
                    <a:pt x="615873" y="142722"/>
                  </a:lnTo>
                  <a:lnTo>
                    <a:pt x="607999" y="129781"/>
                  </a:lnTo>
                  <a:lnTo>
                    <a:pt x="604227" y="127038"/>
                  </a:lnTo>
                  <a:lnTo>
                    <a:pt x="604227" y="153619"/>
                  </a:lnTo>
                  <a:lnTo>
                    <a:pt x="601649" y="164566"/>
                  </a:lnTo>
                  <a:lnTo>
                    <a:pt x="401802" y="599516"/>
                  </a:lnTo>
                  <a:lnTo>
                    <a:pt x="395173" y="608609"/>
                  </a:lnTo>
                  <a:lnTo>
                    <a:pt x="385889" y="614260"/>
                  </a:lnTo>
                  <a:lnTo>
                    <a:pt x="375170" y="616026"/>
                  </a:lnTo>
                  <a:lnTo>
                    <a:pt x="364223" y="613435"/>
                  </a:lnTo>
                  <a:lnTo>
                    <a:pt x="30619" y="460146"/>
                  </a:lnTo>
                  <a:lnTo>
                    <a:pt x="20662" y="452882"/>
                  </a:lnTo>
                  <a:lnTo>
                    <a:pt x="14465" y="442683"/>
                  </a:lnTo>
                  <a:lnTo>
                    <a:pt x="12522" y="430911"/>
                  </a:lnTo>
                  <a:lnTo>
                    <a:pt x="15341" y="418922"/>
                  </a:lnTo>
                  <a:lnTo>
                    <a:pt x="177850" y="65227"/>
                  </a:lnTo>
                  <a:lnTo>
                    <a:pt x="186029" y="62382"/>
                  </a:lnTo>
                  <a:lnTo>
                    <a:pt x="242620" y="91147"/>
                  </a:lnTo>
                  <a:lnTo>
                    <a:pt x="259867" y="95224"/>
                  </a:lnTo>
                  <a:lnTo>
                    <a:pt x="276745" y="92456"/>
                  </a:lnTo>
                  <a:lnTo>
                    <a:pt x="291350" y="83566"/>
                  </a:lnTo>
                  <a:lnTo>
                    <a:pt x="301790" y="69240"/>
                  </a:lnTo>
                  <a:lnTo>
                    <a:pt x="304939" y="62382"/>
                  </a:lnTo>
                  <a:lnTo>
                    <a:pt x="327253" y="13804"/>
                  </a:lnTo>
                  <a:lnTo>
                    <a:pt x="587730" y="126987"/>
                  </a:lnTo>
                  <a:lnTo>
                    <a:pt x="604227" y="153619"/>
                  </a:lnTo>
                  <a:lnTo>
                    <a:pt x="604227" y="127038"/>
                  </a:lnTo>
                  <a:lnTo>
                    <a:pt x="595325" y="120535"/>
                  </a:lnTo>
                  <a:lnTo>
                    <a:pt x="356730" y="10909"/>
                  </a:lnTo>
                  <a:lnTo>
                    <a:pt x="340791" y="3581"/>
                  </a:lnTo>
                  <a:lnTo>
                    <a:pt x="333425" y="1041"/>
                  </a:lnTo>
                  <a:lnTo>
                    <a:pt x="325780" y="0"/>
                  </a:lnTo>
                  <a:lnTo>
                    <a:pt x="318084" y="457"/>
                  </a:lnTo>
                  <a:lnTo>
                    <a:pt x="184010" y="49301"/>
                  </a:lnTo>
                  <a:lnTo>
                    <a:pt x="3606" y="414185"/>
                  </a:lnTo>
                  <a:lnTo>
                    <a:pt x="0" y="429475"/>
                  </a:lnTo>
                  <a:lnTo>
                    <a:pt x="2438" y="444423"/>
                  </a:lnTo>
                  <a:lnTo>
                    <a:pt x="10325" y="457365"/>
                  </a:lnTo>
                  <a:lnTo>
                    <a:pt x="23025" y="466610"/>
                  </a:lnTo>
                  <a:lnTo>
                    <a:pt x="364261" y="623392"/>
                  </a:lnTo>
                  <a:lnTo>
                    <a:pt x="379526" y="626999"/>
                  </a:lnTo>
                  <a:lnTo>
                    <a:pt x="394487" y="624560"/>
                  </a:lnTo>
                  <a:lnTo>
                    <a:pt x="407428" y="616686"/>
                  </a:lnTo>
                  <a:lnTo>
                    <a:pt x="407911" y="616026"/>
                  </a:lnTo>
                  <a:lnTo>
                    <a:pt x="416687" y="603986"/>
                  </a:lnTo>
                  <a:lnTo>
                    <a:pt x="614743" y="172948"/>
                  </a:lnTo>
                  <a:lnTo>
                    <a:pt x="618337" y="157670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5" name="object 95"/>
          <p:cNvSpPr/>
          <p:nvPr/>
        </p:nvSpPr>
        <p:spPr>
          <a:xfrm>
            <a:off x="-2" y="-1"/>
            <a:ext cx="10058400" cy="149860"/>
          </a:xfrm>
          <a:custGeom>
            <a:avLst/>
            <a:gdLst/>
            <a:ahLst/>
            <a:cxnLst/>
            <a:rect l="l" t="t" r="r" b="b"/>
            <a:pathLst>
              <a:path w="10058400" h="149860">
                <a:moveTo>
                  <a:pt x="10058400" y="0"/>
                </a:moveTo>
                <a:lnTo>
                  <a:pt x="0" y="0"/>
                </a:lnTo>
                <a:lnTo>
                  <a:pt x="0" y="149529"/>
                </a:lnTo>
                <a:lnTo>
                  <a:pt x="10058400" y="149529"/>
                </a:lnTo>
                <a:lnTo>
                  <a:pt x="10058400" y="0"/>
                </a:lnTo>
                <a:close/>
              </a:path>
            </a:pathLst>
          </a:custGeom>
          <a:solidFill>
            <a:srgbClr val="487A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 txBox="1"/>
          <p:nvPr/>
        </p:nvSpPr>
        <p:spPr>
          <a:xfrm>
            <a:off x="1184410" y="771369"/>
            <a:ext cx="1693545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-20" dirty="0">
                <a:solidFill>
                  <a:srgbClr val="231F20"/>
                </a:solidFill>
                <a:latin typeface="Trebuchet MS"/>
                <a:cs typeface="Trebuchet MS"/>
              </a:rPr>
              <a:t>INFORMACIÓN</a:t>
            </a:r>
            <a:r>
              <a:rPr sz="750" spc="-1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20" dirty="0">
                <a:solidFill>
                  <a:srgbClr val="231F20"/>
                </a:solidFill>
                <a:latin typeface="Trebuchet MS"/>
                <a:cs typeface="Trebuchet MS"/>
              </a:rPr>
              <a:t>ADELANTADA</a:t>
            </a:r>
            <a:r>
              <a:rPr sz="750" spc="-10" dirty="0">
                <a:solidFill>
                  <a:srgbClr val="231F20"/>
                </a:solidFill>
                <a:latin typeface="Trebuchet MS"/>
                <a:cs typeface="Trebuchet MS"/>
              </a:rPr>
              <a:t> DE</a:t>
            </a:r>
            <a:r>
              <a:rPr sz="750" spc="-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10" dirty="0">
                <a:solidFill>
                  <a:srgbClr val="231F20"/>
                </a:solidFill>
                <a:latin typeface="Trebuchet MS"/>
                <a:cs typeface="Trebuchet MS"/>
              </a:rPr>
              <a:t>VIAJEROS</a:t>
            </a:r>
            <a:endParaRPr sz="750">
              <a:latin typeface="Trebuchet MS"/>
              <a:cs typeface="Trebuchet MS"/>
            </a:endParaRPr>
          </a:p>
        </p:txBody>
      </p:sp>
      <p:grpSp>
        <p:nvGrpSpPr>
          <p:cNvPr id="97" name="object 97"/>
          <p:cNvGrpSpPr/>
          <p:nvPr/>
        </p:nvGrpSpPr>
        <p:grpSpPr>
          <a:xfrm>
            <a:off x="497090" y="1116037"/>
            <a:ext cx="2316480" cy="1689735"/>
            <a:chOff x="497090" y="1116037"/>
            <a:chExt cx="2316480" cy="1689735"/>
          </a:xfrm>
        </p:grpSpPr>
        <p:pic>
          <p:nvPicPr>
            <p:cNvPr id="98" name="object 98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497090" y="1116037"/>
              <a:ext cx="2316302" cy="1689023"/>
            </a:xfrm>
            <a:prstGeom prst="rect">
              <a:avLst/>
            </a:prstGeom>
          </p:spPr>
        </p:pic>
        <p:sp>
          <p:nvSpPr>
            <p:cNvPr id="99" name="object 99"/>
            <p:cNvSpPr/>
            <p:nvPr/>
          </p:nvSpPr>
          <p:spPr>
            <a:xfrm>
              <a:off x="1093978" y="2213393"/>
              <a:ext cx="1248410" cy="546735"/>
            </a:xfrm>
            <a:custGeom>
              <a:avLst/>
              <a:gdLst/>
              <a:ahLst/>
              <a:cxnLst/>
              <a:rect l="l" t="t" r="r" b="b"/>
              <a:pathLst>
                <a:path w="1248410" h="546735">
                  <a:moveTo>
                    <a:pt x="1247889" y="539673"/>
                  </a:moveTo>
                  <a:lnTo>
                    <a:pt x="1243799" y="488569"/>
                  </a:lnTo>
                  <a:lnTo>
                    <a:pt x="1232052" y="440969"/>
                  </a:lnTo>
                  <a:lnTo>
                    <a:pt x="1213459" y="397891"/>
                  </a:lnTo>
                  <a:lnTo>
                    <a:pt x="1188847" y="360349"/>
                  </a:lnTo>
                  <a:lnTo>
                    <a:pt x="1159002" y="329374"/>
                  </a:lnTo>
                  <a:lnTo>
                    <a:pt x="1124737" y="305981"/>
                  </a:lnTo>
                  <a:lnTo>
                    <a:pt x="1086878" y="291198"/>
                  </a:lnTo>
                  <a:lnTo>
                    <a:pt x="1046238" y="286029"/>
                  </a:lnTo>
                  <a:lnTo>
                    <a:pt x="1005586" y="291172"/>
                  </a:lnTo>
                  <a:lnTo>
                    <a:pt x="967727" y="305943"/>
                  </a:lnTo>
                  <a:lnTo>
                    <a:pt x="933450" y="329311"/>
                  </a:lnTo>
                  <a:lnTo>
                    <a:pt x="927849" y="335114"/>
                  </a:lnTo>
                  <a:lnTo>
                    <a:pt x="914501" y="305168"/>
                  </a:lnTo>
                  <a:lnTo>
                    <a:pt x="891603" y="264960"/>
                  </a:lnTo>
                  <a:lnTo>
                    <a:pt x="865403" y="228206"/>
                  </a:lnTo>
                  <a:lnTo>
                    <a:pt x="836180" y="195249"/>
                  </a:lnTo>
                  <a:lnTo>
                    <a:pt x="804202" y="166446"/>
                  </a:lnTo>
                  <a:lnTo>
                    <a:pt x="769734" y="142125"/>
                  </a:lnTo>
                  <a:lnTo>
                    <a:pt x="733044" y="122605"/>
                  </a:lnTo>
                  <a:lnTo>
                    <a:pt x="694410" y="108254"/>
                  </a:lnTo>
                  <a:lnTo>
                    <a:pt x="654088" y="99390"/>
                  </a:lnTo>
                  <a:lnTo>
                    <a:pt x="612343" y="96354"/>
                  </a:lnTo>
                  <a:lnTo>
                    <a:pt x="570598" y="99364"/>
                  </a:lnTo>
                  <a:lnTo>
                    <a:pt x="530275" y="108216"/>
                  </a:lnTo>
                  <a:lnTo>
                    <a:pt x="491629" y="122555"/>
                  </a:lnTo>
                  <a:lnTo>
                    <a:pt x="454926" y="142049"/>
                  </a:lnTo>
                  <a:lnTo>
                    <a:pt x="420458" y="166357"/>
                  </a:lnTo>
                  <a:lnTo>
                    <a:pt x="388467" y="195148"/>
                  </a:lnTo>
                  <a:lnTo>
                    <a:pt x="384746" y="199339"/>
                  </a:lnTo>
                  <a:lnTo>
                    <a:pt x="383743" y="194716"/>
                  </a:lnTo>
                  <a:lnTo>
                    <a:pt x="366166" y="148132"/>
                  </a:lnTo>
                  <a:lnTo>
                    <a:pt x="342709" y="106400"/>
                  </a:lnTo>
                  <a:lnTo>
                    <a:pt x="314045" y="70358"/>
                  </a:lnTo>
                  <a:lnTo>
                    <a:pt x="280860" y="40843"/>
                  </a:lnTo>
                  <a:lnTo>
                    <a:pt x="243814" y="18719"/>
                  </a:lnTo>
                  <a:lnTo>
                    <a:pt x="203581" y="4826"/>
                  </a:lnTo>
                  <a:lnTo>
                    <a:pt x="160832" y="0"/>
                  </a:lnTo>
                  <a:lnTo>
                    <a:pt x="115493" y="5410"/>
                  </a:lnTo>
                  <a:lnTo>
                    <a:pt x="73037" y="21005"/>
                  </a:lnTo>
                  <a:lnTo>
                    <a:pt x="34277" y="45783"/>
                  </a:lnTo>
                  <a:lnTo>
                    <a:pt x="0" y="78701"/>
                  </a:lnTo>
                  <a:lnTo>
                    <a:pt x="71297" y="290995"/>
                  </a:lnTo>
                  <a:lnTo>
                    <a:pt x="260197" y="469099"/>
                  </a:lnTo>
                  <a:lnTo>
                    <a:pt x="256768" y="493750"/>
                  </a:lnTo>
                  <a:lnTo>
                    <a:pt x="254355" y="546227"/>
                  </a:lnTo>
                  <a:lnTo>
                    <a:pt x="970178" y="546417"/>
                  </a:lnTo>
                  <a:lnTo>
                    <a:pt x="969860" y="539597"/>
                  </a:lnTo>
                  <a:lnTo>
                    <a:pt x="1247889" y="53967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566470" y="1993709"/>
              <a:ext cx="2099945" cy="812165"/>
            </a:xfrm>
            <a:custGeom>
              <a:avLst/>
              <a:gdLst/>
              <a:ahLst/>
              <a:cxnLst/>
              <a:rect l="l" t="t" r="r" b="b"/>
              <a:pathLst>
                <a:path w="2099945" h="812164">
                  <a:moveTo>
                    <a:pt x="2099614" y="742556"/>
                  </a:moveTo>
                  <a:lnTo>
                    <a:pt x="1991080" y="658063"/>
                  </a:lnTo>
                  <a:lnTo>
                    <a:pt x="1250188" y="657720"/>
                  </a:lnTo>
                  <a:lnTo>
                    <a:pt x="1250188" y="566864"/>
                  </a:lnTo>
                  <a:lnTo>
                    <a:pt x="966152" y="566864"/>
                  </a:lnTo>
                  <a:lnTo>
                    <a:pt x="966190" y="399694"/>
                  </a:lnTo>
                  <a:lnTo>
                    <a:pt x="916647" y="399694"/>
                  </a:lnTo>
                  <a:lnTo>
                    <a:pt x="916673" y="221640"/>
                  </a:lnTo>
                  <a:lnTo>
                    <a:pt x="980770" y="221653"/>
                  </a:lnTo>
                  <a:lnTo>
                    <a:pt x="980770" y="183045"/>
                  </a:lnTo>
                  <a:lnTo>
                    <a:pt x="965073" y="183045"/>
                  </a:lnTo>
                  <a:lnTo>
                    <a:pt x="965073" y="139623"/>
                  </a:lnTo>
                  <a:lnTo>
                    <a:pt x="980782" y="139623"/>
                  </a:lnTo>
                  <a:lnTo>
                    <a:pt x="980782" y="110921"/>
                  </a:lnTo>
                  <a:lnTo>
                    <a:pt x="956284" y="110921"/>
                  </a:lnTo>
                  <a:lnTo>
                    <a:pt x="956284" y="139623"/>
                  </a:lnTo>
                  <a:lnTo>
                    <a:pt x="956284" y="183045"/>
                  </a:lnTo>
                  <a:lnTo>
                    <a:pt x="936040" y="183045"/>
                  </a:lnTo>
                  <a:lnTo>
                    <a:pt x="936040" y="139623"/>
                  </a:lnTo>
                  <a:lnTo>
                    <a:pt x="956284" y="139623"/>
                  </a:lnTo>
                  <a:lnTo>
                    <a:pt x="956284" y="110921"/>
                  </a:lnTo>
                  <a:lnTo>
                    <a:pt x="931672" y="110909"/>
                  </a:lnTo>
                  <a:lnTo>
                    <a:pt x="931672" y="73837"/>
                  </a:lnTo>
                  <a:lnTo>
                    <a:pt x="927252" y="73837"/>
                  </a:lnTo>
                  <a:lnTo>
                    <a:pt x="927252" y="139623"/>
                  </a:lnTo>
                  <a:lnTo>
                    <a:pt x="927252" y="183045"/>
                  </a:lnTo>
                  <a:lnTo>
                    <a:pt x="907008" y="183045"/>
                  </a:lnTo>
                  <a:lnTo>
                    <a:pt x="907021" y="139623"/>
                  </a:lnTo>
                  <a:lnTo>
                    <a:pt x="927252" y="139623"/>
                  </a:lnTo>
                  <a:lnTo>
                    <a:pt x="927252" y="73837"/>
                  </a:lnTo>
                  <a:lnTo>
                    <a:pt x="898232" y="73837"/>
                  </a:lnTo>
                  <a:lnTo>
                    <a:pt x="898232" y="139623"/>
                  </a:lnTo>
                  <a:lnTo>
                    <a:pt x="898232" y="183045"/>
                  </a:lnTo>
                  <a:lnTo>
                    <a:pt x="877976" y="183045"/>
                  </a:lnTo>
                  <a:lnTo>
                    <a:pt x="877989" y="139623"/>
                  </a:lnTo>
                  <a:lnTo>
                    <a:pt x="898232" y="139623"/>
                  </a:lnTo>
                  <a:lnTo>
                    <a:pt x="898232" y="73837"/>
                  </a:lnTo>
                  <a:lnTo>
                    <a:pt x="894511" y="73837"/>
                  </a:lnTo>
                  <a:lnTo>
                    <a:pt x="894524" y="0"/>
                  </a:lnTo>
                  <a:lnTo>
                    <a:pt x="885736" y="0"/>
                  </a:lnTo>
                  <a:lnTo>
                    <a:pt x="885723" y="73825"/>
                  </a:lnTo>
                  <a:lnTo>
                    <a:pt x="869200" y="73825"/>
                  </a:lnTo>
                  <a:lnTo>
                    <a:pt x="869200" y="139611"/>
                  </a:lnTo>
                  <a:lnTo>
                    <a:pt x="869200" y="183032"/>
                  </a:lnTo>
                  <a:lnTo>
                    <a:pt x="848956" y="183032"/>
                  </a:lnTo>
                  <a:lnTo>
                    <a:pt x="848956" y="139611"/>
                  </a:lnTo>
                  <a:lnTo>
                    <a:pt x="869200" y="139611"/>
                  </a:lnTo>
                  <a:lnTo>
                    <a:pt x="869200" y="73825"/>
                  </a:lnTo>
                  <a:lnTo>
                    <a:pt x="848588" y="73812"/>
                  </a:lnTo>
                  <a:lnTo>
                    <a:pt x="848575" y="110896"/>
                  </a:lnTo>
                  <a:lnTo>
                    <a:pt x="840168" y="110896"/>
                  </a:lnTo>
                  <a:lnTo>
                    <a:pt x="840168" y="139598"/>
                  </a:lnTo>
                  <a:lnTo>
                    <a:pt x="840168" y="183019"/>
                  </a:lnTo>
                  <a:lnTo>
                    <a:pt x="819937" y="183019"/>
                  </a:lnTo>
                  <a:lnTo>
                    <a:pt x="819937" y="139598"/>
                  </a:lnTo>
                  <a:lnTo>
                    <a:pt x="840168" y="139598"/>
                  </a:lnTo>
                  <a:lnTo>
                    <a:pt x="840168" y="110896"/>
                  </a:lnTo>
                  <a:lnTo>
                    <a:pt x="799439" y="110871"/>
                  </a:lnTo>
                  <a:lnTo>
                    <a:pt x="799439" y="139573"/>
                  </a:lnTo>
                  <a:lnTo>
                    <a:pt x="811149" y="139585"/>
                  </a:lnTo>
                  <a:lnTo>
                    <a:pt x="811149" y="183007"/>
                  </a:lnTo>
                  <a:lnTo>
                    <a:pt x="799426" y="182994"/>
                  </a:lnTo>
                  <a:lnTo>
                    <a:pt x="799426" y="221602"/>
                  </a:lnTo>
                  <a:lnTo>
                    <a:pt x="863498" y="221627"/>
                  </a:lnTo>
                  <a:lnTo>
                    <a:pt x="863473" y="399681"/>
                  </a:lnTo>
                  <a:lnTo>
                    <a:pt x="724750" y="399643"/>
                  </a:lnTo>
                  <a:lnTo>
                    <a:pt x="724712" y="566445"/>
                  </a:lnTo>
                  <a:lnTo>
                    <a:pt x="724725" y="442341"/>
                  </a:lnTo>
                  <a:lnTo>
                    <a:pt x="578612" y="442277"/>
                  </a:lnTo>
                  <a:lnTo>
                    <a:pt x="578573" y="566407"/>
                  </a:lnTo>
                  <a:lnTo>
                    <a:pt x="0" y="566242"/>
                  </a:lnTo>
                  <a:lnTo>
                    <a:pt x="0" y="602488"/>
                  </a:lnTo>
                  <a:lnTo>
                    <a:pt x="20561" y="628904"/>
                  </a:lnTo>
                  <a:lnTo>
                    <a:pt x="69380" y="674852"/>
                  </a:lnTo>
                  <a:lnTo>
                    <a:pt x="128244" y="712355"/>
                  </a:lnTo>
                  <a:lnTo>
                    <a:pt x="196913" y="742276"/>
                  </a:lnTo>
                  <a:lnTo>
                    <a:pt x="234848" y="754659"/>
                  </a:lnTo>
                  <a:lnTo>
                    <a:pt x="275145" y="765467"/>
                  </a:lnTo>
                  <a:lnTo>
                    <a:pt x="317766" y="774801"/>
                  </a:lnTo>
                  <a:lnTo>
                    <a:pt x="362686" y="782777"/>
                  </a:lnTo>
                  <a:lnTo>
                    <a:pt x="409879" y="789508"/>
                  </a:lnTo>
                  <a:lnTo>
                    <a:pt x="459320" y="795083"/>
                  </a:lnTo>
                  <a:lnTo>
                    <a:pt x="510959" y="799617"/>
                  </a:lnTo>
                  <a:lnTo>
                    <a:pt x="564781" y="803224"/>
                  </a:lnTo>
                  <a:lnTo>
                    <a:pt x="620750" y="806005"/>
                  </a:lnTo>
                  <a:lnTo>
                    <a:pt x="678840" y="808075"/>
                  </a:lnTo>
                  <a:lnTo>
                    <a:pt x="801243" y="810463"/>
                  </a:lnTo>
                  <a:lnTo>
                    <a:pt x="966114" y="811009"/>
                  </a:lnTo>
                  <a:lnTo>
                    <a:pt x="1066266" y="811339"/>
                  </a:lnTo>
                  <a:lnTo>
                    <a:pt x="1066266" y="811974"/>
                  </a:lnTo>
                  <a:lnTo>
                    <a:pt x="1250162" y="811974"/>
                  </a:lnTo>
                  <a:lnTo>
                    <a:pt x="1250162" y="811352"/>
                  </a:lnTo>
                  <a:lnTo>
                    <a:pt x="1919046" y="811352"/>
                  </a:lnTo>
                  <a:lnTo>
                    <a:pt x="1964194" y="807059"/>
                  </a:lnTo>
                  <a:lnTo>
                    <a:pt x="2010270" y="794143"/>
                  </a:lnTo>
                  <a:lnTo>
                    <a:pt x="2055876" y="772642"/>
                  </a:lnTo>
                  <a:lnTo>
                    <a:pt x="2099614" y="742556"/>
                  </a:lnTo>
                  <a:close/>
                </a:path>
              </a:pathLst>
            </a:custGeom>
            <a:solidFill>
              <a:srgbClr val="8FC6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1" name="object 101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1411078" y="1122512"/>
              <a:ext cx="1402314" cy="1354458"/>
            </a:xfrm>
            <a:prstGeom prst="rect">
              <a:avLst/>
            </a:prstGeom>
          </p:spPr>
        </p:pic>
        <p:sp>
          <p:nvSpPr>
            <p:cNvPr id="102" name="object 102"/>
            <p:cNvSpPr/>
            <p:nvPr/>
          </p:nvSpPr>
          <p:spPr>
            <a:xfrm>
              <a:off x="1268412" y="2655011"/>
              <a:ext cx="1470660" cy="0"/>
            </a:xfrm>
            <a:custGeom>
              <a:avLst/>
              <a:gdLst/>
              <a:ahLst/>
              <a:cxnLst/>
              <a:rect l="l" t="t" r="r" b="b"/>
              <a:pathLst>
                <a:path w="1470660">
                  <a:moveTo>
                    <a:pt x="0" y="0"/>
                  </a:moveTo>
                  <a:lnTo>
                    <a:pt x="1470195" y="0"/>
                  </a:lnTo>
                </a:path>
              </a:pathLst>
            </a:custGeom>
            <a:ln w="961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1263605" y="2651848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13" y="0"/>
                  </a:lnTo>
                </a:path>
              </a:pathLst>
            </a:custGeom>
            <a:ln w="632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1268412" y="1323077"/>
              <a:ext cx="0" cy="1109345"/>
            </a:xfrm>
            <a:custGeom>
              <a:avLst/>
              <a:gdLst/>
              <a:ahLst/>
              <a:cxnLst/>
              <a:rect l="l" t="t" r="r" b="b"/>
              <a:pathLst>
                <a:path h="1109345">
                  <a:moveTo>
                    <a:pt x="0" y="0"/>
                  </a:moveTo>
                  <a:lnTo>
                    <a:pt x="0" y="1109150"/>
                  </a:lnTo>
                </a:path>
              </a:pathLst>
            </a:custGeom>
            <a:ln w="961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2220288" y="1242288"/>
              <a:ext cx="10160" cy="1412875"/>
            </a:xfrm>
            <a:custGeom>
              <a:avLst/>
              <a:gdLst/>
              <a:ahLst/>
              <a:cxnLst/>
              <a:rect l="l" t="t" r="r" b="b"/>
              <a:pathLst>
                <a:path w="10160" h="1412875">
                  <a:moveTo>
                    <a:pt x="0" y="0"/>
                  </a:moveTo>
                  <a:lnTo>
                    <a:pt x="0" y="1412725"/>
                  </a:lnTo>
                  <a:lnTo>
                    <a:pt x="9613" y="1412725"/>
                  </a:lnTo>
                  <a:lnTo>
                    <a:pt x="9613" y="58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1188059" y="2432227"/>
              <a:ext cx="144780" cy="216535"/>
            </a:xfrm>
            <a:custGeom>
              <a:avLst/>
              <a:gdLst/>
              <a:ahLst/>
              <a:cxnLst/>
              <a:rect l="l" t="t" r="r" b="b"/>
              <a:pathLst>
                <a:path w="144780" h="216535">
                  <a:moveTo>
                    <a:pt x="144297" y="0"/>
                  </a:moveTo>
                  <a:lnTo>
                    <a:pt x="0" y="0"/>
                  </a:lnTo>
                  <a:lnTo>
                    <a:pt x="0" y="216458"/>
                  </a:lnTo>
                  <a:lnTo>
                    <a:pt x="144297" y="216458"/>
                  </a:lnTo>
                  <a:lnTo>
                    <a:pt x="144297" y="0"/>
                  </a:lnTo>
                  <a:close/>
                </a:path>
              </a:pathLst>
            </a:custGeom>
            <a:solidFill>
              <a:srgbClr val="8FC6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676777" y="2690234"/>
              <a:ext cx="741680" cy="62865"/>
            </a:xfrm>
            <a:custGeom>
              <a:avLst/>
              <a:gdLst/>
              <a:ahLst/>
              <a:cxnLst/>
              <a:rect l="l" t="t" r="r" b="b"/>
              <a:pathLst>
                <a:path w="741680" h="62864">
                  <a:moveTo>
                    <a:pt x="266905" y="0"/>
                  </a:moveTo>
                  <a:lnTo>
                    <a:pt x="189937" y="409"/>
                  </a:lnTo>
                  <a:lnTo>
                    <a:pt x="116923" y="1595"/>
                  </a:lnTo>
                  <a:lnTo>
                    <a:pt x="48840" y="3492"/>
                  </a:lnTo>
                  <a:lnTo>
                    <a:pt x="0" y="5490"/>
                  </a:lnTo>
                  <a:lnTo>
                    <a:pt x="18098" y="15901"/>
                  </a:lnTo>
                  <a:lnTo>
                    <a:pt x="82917" y="44395"/>
                  </a:lnTo>
                  <a:lnTo>
                    <a:pt x="136411" y="61281"/>
                  </a:lnTo>
                  <a:lnTo>
                    <a:pt x="189937" y="62150"/>
                  </a:lnTo>
                  <a:lnTo>
                    <a:pt x="266905" y="62560"/>
                  </a:lnTo>
                  <a:lnTo>
                    <a:pt x="343872" y="62150"/>
                  </a:lnTo>
                  <a:lnTo>
                    <a:pt x="416886" y="60965"/>
                  </a:lnTo>
                  <a:lnTo>
                    <a:pt x="484969" y="59068"/>
                  </a:lnTo>
                  <a:lnTo>
                    <a:pt x="547144" y="56523"/>
                  </a:lnTo>
                  <a:lnTo>
                    <a:pt x="602434" y="53397"/>
                  </a:lnTo>
                  <a:lnTo>
                    <a:pt x="649862" y="49752"/>
                  </a:lnTo>
                  <a:lnTo>
                    <a:pt x="688451" y="45653"/>
                  </a:lnTo>
                  <a:lnTo>
                    <a:pt x="735204" y="36353"/>
                  </a:lnTo>
                  <a:lnTo>
                    <a:pt x="741415" y="31280"/>
                  </a:lnTo>
                  <a:lnTo>
                    <a:pt x="735204" y="26207"/>
                  </a:lnTo>
                  <a:lnTo>
                    <a:pt x="688451" y="16906"/>
                  </a:lnTo>
                  <a:lnTo>
                    <a:pt x="649862" y="12808"/>
                  </a:lnTo>
                  <a:lnTo>
                    <a:pt x="602434" y="9163"/>
                  </a:lnTo>
                  <a:lnTo>
                    <a:pt x="547144" y="6036"/>
                  </a:lnTo>
                  <a:lnTo>
                    <a:pt x="484969" y="3492"/>
                  </a:lnTo>
                  <a:lnTo>
                    <a:pt x="416886" y="1595"/>
                  </a:lnTo>
                  <a:lnTo>
                    <a:pt x="343872" y="409"/>
                  </a:lnTo>
                  <a:lnTo>
                    <a:pt x="266905" y="0"/>
                  </a:lnTo>
                  <a:close/>
                </a:path>
              </a:pathLst>
            </a:custGeom>
            <a:solidFill>
              <a:srgbClr val="68A0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1846110" y="2728912"/>
              <a:ext cx="789940" cy="43180"/>
            </a:xfrm>
            <a:custGeom>
              <a:avLst/>
              <a:gdLst/>
              <a:ahLst/>
              <a:cxnLst/>
              <a:rect l="l" t="t" r="r" b="b"/>
              <a:pathLst>
                <a:path w="789939" h="43180">
                  <a:moveTo>
                    <a:pt x="407746" y="33286"/>
                  </a:moveTo>
                  <a:lnTo>
                    <a:pt x="391731" y="29489"/>
                  </a:lnTo>
                  <a:lnTo>
                    <a:pt x="348030" y="26390"/>
                  </a:lnTo>
                  <a:lnTo>
                    <a:pt x="283235" y="24295"/>
                  </a:lnTo>
                  <a:lnTo>
                    <a:pt x="203873" y="23533"/>
                  </a:lnTo>
                  <a:lnTo>
                    <a:pt x="124523" y="24295"/>
                  </a:lnTo>
                  <a:lnTo>
                    <a:pt x="59715" y="26390"/>
                  </a:lnTo>
                  <a:lnTo>
                    <a:pt x="16027" y="29489"/>
                  </a:lnTo>
                  <a:lnTo>
                    <a:pt x="0" y="33286"/>
                  </a:lnTo>
                  <a:lnTo>
                    <a:pt x="16027" y="37084"/>
                  </a:lnTo>
                  <a:lnTo>
                    <a:pt x="59715" y="40182"/>
                  </a:lnTo>
                  <a:lnTo>
                    <a:pt x="124523" y="42278"/>
                  </a:lnTo>
                  <a:lnTo>
                    <a:pt x="203873" y="43040"/>
                  </a:lnTo>
                  <a:lnTo>
                    <a:pt x="283235" y="42278"/>
                  </a:lnTo>
                  <a:lnTo>
                    <a:pt x="348030" y="40182"/>
                  </a:lnTo>
                  <a:lnTo>
                    <a:pt x="391731" y="37084"/>
                  </a:lnTo>
                  <a:lnTo>
                    <a:pt x="407746" y="33286"/>
                  </a:lnTo>
                  <a:close/>
                </a:path>
                <a:path w="789939" h="43180">
                  <a:moveTo>
                    <a:pt x="789851" y="8216"/>
                  </a:moveTo>
                  <a:lnTo>
                    <a:pt x="776325" y="5029"/>
                  </a:lnTo>
                  <a:lnTo>
                    <a:pt x="739432" y="2413"/>
                  </a:lnTo>
                  <a:lnTo>
                    <a:pt x="684720" y="647"/>
                  </a:lnTo>
                  <a:lnTo>
                    <a:pt x="617702" y="0"/>
                  </a:lnTo>
                  <a:lnTo>
                    <a:pt x="550697" y="647"/>
                  </a:lnTo>
                  <a:lnTo>
                    <a:pt x="495985" y="2413"/>
                  </a:lnTo>
                  <a:lnTo>
                    <a:pt x="459092" y="5029"/>
                  </a:lnTo>
                  <a:lnTo>
                    <a:pt x="445554" y="8216"/>
                  </a:lnTo>
                  <a:lnTo>
                    <a:pt x="459092" y="11417"/>
                  </a:lnTo>
                  <a:lnTo>
                    <a:pt x="495985" y="14033"/>
                  </a:lnTo>
                  <a:lnTo>
                    <a:pt x="550697" y="15798"/>
                  </a:lnTo>
                  <a:lnTo>
                    <a:pt x="617702" y="16433"/>
                  </a:lnTo>
                  <a:lnTo>
                    <a:pt x="684720" y="15798"/>
                  </a:lnTo>
                  <a:lnTo>
                    <a:pt x="739432" y="14033"/>
                  </a:lnTo>
                  <a:lnTo>
                    <a:pt x="776325" y="11417"/>
                  </a:lnTo>
                  <a:lnTo>
                    <a:pt x="789851" y="8216"/>
                  </a:lnTo>
                  <a:close/>
                </a:path>
              </a:pathLst>
            </a:custGeom>
            <a:solidFill>
              <a:srgbClr val="7687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9" name="object 109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2346204" y="2060280"/>
              <a:ext cx="237870" cy="171559"/>
            </a:xfrm>
            <a:prstGeom prst="rect">
              <a:avLst/>
            </a:prstGeom>
          </p:spPr>
        </p:pic>
        <p:sp>
          <p:nvSpPr>
            <p:cNvPr id="110" name="object 110"/>
            <p:cNvSpPr/>
            <p:nvPr/>
          </p:nvSpPr>
          <p:spPr>
            <a:xfrm>
              <a:off x="2276015" y="2225088"/>
              <a:ext cx="378460" cy="483870"/>
            </a:xfrm>
            <a:custGeom>
              <a:avLst/>
              <a:gdLst/>
              <a:ahLst/>
              <a:cxnLst/>
              <a:rect l="l" t="t" r="r" b="b"/>
              <a:pathLst>
                <a:path w="378460" h="483869">
                  <a:moveTo>
                    <a:pt x="331330" y="0"/>
                  </a:moveTo>
                  <a:lnTo>
                    <a:pt x="46939" y="0"/>
                  </a:lnTo>
                  <a:lnTo>
                    <a:pt x="28669" y="3687"/>
                  </a:lnTo>
                  <a:lnTo>
                    <a:pt x="13749" y="13742"/>
                  </a:lnTo>
                  <a:lnTo>
                    <a:pt x="3689" y="28658"/>
                  </a:lnTo>
                  <a:lnTo>
                    <a:pt x="0" y="46926"/>
                  </a:lnTo>
                  <a:lnTo>
                    <a:pt x="0" y="436486"/>
                  </a:lnTo>
                  <a:lnTo>
                    <a:pt x="3689" y="454748"/>
                  </a:lnTo>
                  <a:lnTo>
                    <a:pt x="13749" y="469665"/>
                  </a:lnTo>
                  <a:lnTo>
                    <a:pt x="28669" y="479723"/>
                  </a:lnTo>
                  <a:lnTo>
                    <a:pt x="46939" y="483412"/>
                  </a:lnTo>
                  <a:lnTo>
                    <a:pt x="331330" y="483412"/>
                  </a:lnTo>
                  <a:lnTo>
                    <a:pt x="349592" y="479723"/>
                  </a:lnTo>
                  <a:lnTo>
                    <a:pt x="364509" y="469665"/>
                  </a:lnTo>
                  <a:lnTo>
                    <a:pt x="374567" y="454748"/>
                  </a:lnTo>
                  <a:lnTo>
                    <a:pt x="378256" y="436486"/>
                  </a:lnTo>
                  <a:lnTo>
                    <a:pt x="378256" y="46926"/>
                  </a:lnTo>
                  <a:lnTo>
                    <a:pt x="374567" y="28658"/>
                  </a:lnTo>
                  <a:lnTo>
                    <a:pt x="364509" y="13742"/>
                  </a:lnTo>
                  <a:lnTo>
                    <a:pt x="349592" y="3687"/>
                  </a:lnTo>
                  <a:lnTo>
                    <a:pt x="331330" y="0"/>
                  </a:lnTo>
                  <a:close/>
                </a:path>
              </a:pathLst>
            </a:custGeom>
            <a:solidFill>
              <a:srgbClr val="FFC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2277534" y="2226613"/>
              <a:ext cx="375285" cy="480695"/>
            </a:xfrm>
            <a:custGeom>
              <a:avLst/>
              <a:gdLst/>
              <a:ahLst/>
              <a:cxnLst/>
              <a:rect l="l" t="t" r="r" b="b"/>
              <a:pathLst>
                <a:path w="375285" h="480694">
                  <a:moveTo>
                    <a:pt x="329819" y="0"/>
                  </a:moveTo>
                  <a:lnTo>
                    <a:pt x="45415" y="0"/>
                  </a:lnTo>
                  <a:lnTo>
                    <a:pt x="27737" y="3566"/>
                  </a:lnTo>
                  <a:lnTo>
                    <a:pt x="13301" y="13295"/>
                  </a:lnTo>
                  <a:lnTo>
                    <a:pt x="3568" y="27726"/>
                  </a:lnTo>
                  <a:lnTo>
                    <a:pt x="0" y="45402"/>
                  </a:lnTo>
                  <a:lnTo>
                    <a:pt x="0" y="434962"/>
                  </a:lnTo>
                  <a:lnTo>
                    <a:pt x="3568" y="452627"/>
                  </a:lnTo>
                  <a:lnTo>
                    <a:pt x="13301" y="467059"/>
                  </a:lnTo>
                  <a:lnTo>
                    <a:pt x="27737" y="476794"/>
                  </a:lnTo>
                  <a:lnTo>
                    <a:pt x="45415" y="480364"/>
                  </a:lnTo>
                  <a:lnTo>
                    <a:pt x="329819" y="480364"/>
                  </a:lnTo>
                  <a:lnTo>
                    <a:pt x="347484" y="476794"/>
                  </a:lnTo>
                  <a:lnTo>
                    <a:pt x="361916" y="467059"/>
                  </a:lnTo>
                  <a:lnTo>
                    <a:pt x="371651" y="452627"/>
                  </a:lnTo>
                  <a:lnTo>
                    <a:pt x="375221" y="434962"/>
                  </a:lnTo>
                  <a:lnTo>
                    <a:pt x="375221" y="45402"/>
                  </a:lnTo>
                  <a:lnTo>
                    <a:pt x="371651" y="27726"/>
                  </a:lnTo>
                  <a:lnTo>
                    <a:pt x="361916" y="13295"/>
                  </a:lnTo>
                  <a:lnTo>
                    <a:pt x="347484" y="3566"/>
                  </a:lnTo>
                  <a:lnTo>
                    <a:pt x="329819" y="0"/>
                  </a:lnTo>
                  <a:close/>
                </a:path>
              </a:pathLst>
            </a:custGeom>
            <a:solidFill>
              <a:srgbClr val="FFC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2279058" y="2228136"/>
              <a:ext cx="372745" cy="477520"/>
            </a:xfrm>
            <a:custGeom>
              <a:avLst/>
              <a:gdLst/>
              <a:ahLst/>
              <a:cxnLst/>
              <a:rect l="l" t="t" r="r" b="b"/>
              <a:pathLst>
                <a:path w="372744" h="477519">
                  <a:moveTo>
                    <a:pt x="328294" y="0"/>
                  </a:moveTo>
                  <a:lnTo>
                    <a:pt x="43891" y="0"/>
                  </a:lnTo>
                  <a:lnTo>
                    <a:pt x="26810" y="3448"/>
                  </a:lnTo>
                  <a:lnTo>
                    <a:pt x="12858" y="12852"/>
                  </a:lnTo>
                  <a:lnTo>
                    <a:pt x="3450" y="26799"/>
                  </a:lnTo>
                  <a:lnTo>
                    <a:pt x="0" y="43878"/>
                  </a:lnTo>
                  <a:lnTo>
                    <a:pt x="0" y="433438"/>
                  </a:lnTo>
                  <a:lnTo>
                    <a:pt x="3450" y="450511"/>
                  </a:lnTo>
                  <a:lnTo>
                    <a:pt x="12858" y="464459"/>
                  </a:lnTo>
                  <a:lnTo>
                    <a:pt x="26810" y="473866"/>
                  </a:lnTo>
                  <a:lnTo>
                    <a:pt x="43891" y="477316"/>
                  </a:lnTo>
                  <a:lnTo>
                    <a:pt x="328294" y="477316"/>
                  </a:lnTo>
                  <a:lnTo>
                    <a:pt x="345368" y="473866"/>
                  </a:lnTo>
                  <a:lnTo>
                    <a:pt x="359316" y="464459"/>
                  </a:lnTo>
                  <a:lnTo>
                    <a:pt x="368723" y="450511"/>
                  </a:lnTo>
                  <a:lnTo>
                    <a:pt x="372173" y="433438"/>
                  </a:lnTo>
                  <a:lnTo>
                    <a:pt x="372173" y="43878"/>
                  </a:lnTo>
                  <a:lnTo>
                    <a:pt x="368723" y="26799"/>
                  </a:lnTo>
                  <a:lnTo>
                    <a:pt x="359316" y="12852"/>
                  </a:lnTo>
                  <a:lnTo>
                    <a:pt x="345368" y="3448"/>
                  </a:lnTo>
                  <a:lnTo>
                    <a:pt x="328294" y="0"/>
                  </a:lnTo>
                  <a:close/>
                </a:path>
              </a:pathLst>
            </a:custGeom>
            <a:solidFill>
              <a:srgbClr val="FFD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2280582" y="2229646"/>
              <a:ext cx="369570" cy="474345"/>
            </a:xfrm>
            <a:custGeom>
              <a:avLst/>
              <a:gdLst/>
              <a:ahLst/>
              <a:cxnLst/>
              <a:rect l="l" t="t" r="r" b="b"/>
              <a:pathLst>
                <a:path w="369569" h="474344">
                  <a:moveTo>
                    <a:pt x="326771" y="0"/>
                  </a:moveTo>
                  <a:lnTo>
                    <a:pt x="42367" y="0"/>
                  </a:lnTo>
                  <a:lnTo>
                    <a:pt x="25878" y="3330"/>
                  </a:lnTo>
                  <a:lnTo>
                    <a:pt x="12411" y="12411"/>
                  </a:lnTo>
                  <a:lnTo>
                    <a:pt x="3330" y="25878"/>
                  </a:lnTo>
                  <a:lnTo>
                    <a:pt x="0" y="42367"/>
                  </a:lnTo>
                  <a:lnTo>
                    <a:pt x="0" y="431926"/>
                  </a:lnTo>
                  <a:lnTo>
                    <a:pt x="3330" y="448410"/>
                  </a:lnTo>
                  <a:lnTo>
                    <a:pt x="12411" y="461878"/>
                  </a:lnTo>
                  <a:lnTo>
                    <a:pt x="25878" y="470962"/>
                  </a:lnTo>
                  <a:lnTo>
                    <a:pt x="42367" y="474294"/>
                  </a:lnTo>
                  <a:lnTo>
                    <a:pt x="326771" y="474294"/>
                  </a:lnTo>
                  <a:lnTo>
                    <a:pt x="343247" y="470962"/>
                  </a:lnTo>
                  <a:lnTo>
                    <a:pt x="356711" y="461878"/>
                  </a:lnTo>
                  <a:lnTo>
                    <a:pt x="365793" y="448410"/>
                  </a:lnTo>
                  <a:lnTo>
                    <a:pt x="369125" y="431926"/>
                  </a:lnTo>
                  <a:lnTo>
                    <a:pt x="369125" y="42367"/>
                  </a:lnTo>
                  <a:lnTo>
                    <a:pt x="365793" y="25878"/>
                  </a:lnTo>
                  <a:lnTo>
                    <a:pt x="356711" y="12411"/>
                  </a:lnTo>
                  <a:lnTo>
                    <a:pt x="343247" y="3330"/>
                  </a:lnTo>
                  <a:lnTo>
                    <a:pt x="326771" y="0"/>
                  </a:lnTo>
                  <a:close/>
                </a:path>
              </a:pathLst>
            </a:custGeom>
            <a:solidFill>
              <a:srgbClr val="FFD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2282106" y="2231181"/>
              <a:ext cx="366395" cy="471805"/>
            </a:xfrm>
            <a:custGeom>
              <a:avLst/>
              <a:gdLst/>
              <a:ahLst/>
              <a:cxnLst/>
              <a:rect l="l" t="t" r="r" b="b"/>
              <a:pathLst>
                <a:path w="366394" h="471805">
                  <a:moveTo>
                    <a:pt x="325247" y="0"/>
                  </a:moveTo>
                  <a:lnTo>
                    <a:pt x="40843" y="0"/>
                  </a:lnTo>
                  <a:lnTo>
                    <a:pt x="24951" y="3209"/>
                  </a:lnTo>
                  <a:lnTo>
                    <a:pt x="11968" y="11961"/>
                  </a:lnTo>
                  <a:lnTo>
                    <a:pt x="3211" y="24940"/>
                  </a:lnTo>
                  <a:lnTo>
                    <a:pt x="0" y="40830"/>
                  </a:lnTo>
                  <a:lnTo>
                    <a:pt x="0" y="430390"/>
                  </a:lnTo>
                  <a:lnTo>
                    <a:pt x="3211" y="446282"/>
                  </a:lnTo>
                  <a:lnTo>
                    <a:pt x="11968" y="459265"/>
                  </a:lnTo>
                  <a:lnTo>
                    <a:pt x="24951" y="468021"/>
                  </a:lnTo>
                  <a:lnTo>
                    <a:pt x="40843" y="471233"/>
                  </a:lnTo>
                  <a:lnTo>
                    <a:pt x="325247" y="471233"/>
                  </a:lnTo>
                  <a:lnTo>
                    <a:pt x="341131" y="468021"/>
                  </a:lnTo>
                  <a:lnTo>
                    <a:pt x="354110" y="459265"/>
                  </a:lnTo>
                  <a:lnTo>
                    <a:pt x="362865" y="446282"/>
                  </a:lnTo>
                  <a:lnTo>
                    <a:pt x="366077" y="430390"/>
                  </a:lnTo>
                  <a:lnTo>
                    <a:pt x="366077" y="40830"/>
                  </a:lnTo>
                  <a:lnTo>
                    <a:pt x="362865" y="24940"/>
                  </a:lnTo>
                  <a:lnTo>
                    <a:pt x="354110" y="11961"/>
                  </a:lnTo>
                  <a:lnTo>
                    <a:pt x="341131" y="3209"/>
                  </a:lnTo>
                  <a:lnTo>
                    <a:pt x="325247" y="0"/>
                  </a:lnTo>
                  <a:close/>
                </a:path>
              </a:pathLst>
            </a:custGeom>
            <a:solidFill>
              <a:srgbClr val="FFD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2283617" y="2232704"/>
              <a:ext cx="363220" cy="468630"/>
            </a:xfrm>
            <a:custGeom>
              <a:avLst/>
              <a:gdLst/>
              <a:ahLst/>
              <a:cxnLst/>
              <a:rect l="l" t="t" r="r" b="b"/>
              <a:pathLst>
                <a:path w="363219" h="468630">
                  <a:moveTo>
                    <a:pt x="323735" y="0"/>
                  </a:moveTo>
                  <a:lnTo>
                    <a:pt x="39331" y="0"/>
                  </a:lnTo>
                  <a:lnTo>
                    <a:pt x="24029" y="3089"/>
                  </a:lnTo>
                  <a:lnTo>
                    <a:pt x="11526" y="11514"/>
                  </a:lnTo>
                  <a:lnTo>
                    <a:pt x="3093" y="24008"/>
                  </a:lnTo>
                  <a:lnTo>
                    <a:pt x="0" y="39306"/>
                  </a:lnTo>
                  <a:lnTo>
                    <a:pt x="0" y="428866"/>
                  </a:lnTo>
                  <a:lnTo>
                    <a:pt x="3093" y="444161"/>
                  </a:lnTo>
                  <a:lnTo>
                    <a:pt x="11526" y="456660"/>
                  </a:lnTo>
                  <a:lnTo>
                    <a:pt x="24029" y="465092"/>
                  </a:lnTo>
                  <a:lnTo>
                    <a:pt x="39331" y="468185"/>
                  </a:lnTo>
                  <a:lnTo>
                    <a:pt x="323735" y="468185"/>
                  </a:lnTo>
                  <a:lnTo>
                    <a:pt x="339030" y="465092"/>
                  </a:lnTo>
                  <a:lnTo>
                    <a:pt x="351529" y="456660"/>
                  </a:lnTo>
                  <a:lnTo>
                    <a:pt x="359961" y="444161"/>
                  </a:lnTo>
                  <a:lnTo>
                    <a:pt x="363054" y="428866"/>
                  </a:lnTo>
                  <a:lnTo>
                    <a:pt x="363054" y="39306"/>
                  </a:lnTo>
                  <a:lnTo>
                    <a:pt x="359961" y="24008"/>
                  </a:lnTo>
                  <a:lnTo>
                    <a:pt x="351529" y="11514"/>
                  </a:lnTo>
                  <a:lnTo>
                    <a:pt x="339030" y="3089"/>
                  </a:lnTo>
                  <a:lnTo>
                    <a:pt x="323735" y="0"/>
                  </a:lnTo>
                  <a:close/>
                </a:path>
              </a:pathLst>
            </a:custGeom>
            <a:solidFill>
              <a:srgbClr val="FFD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2285141" y="2234213"/>
              <a:ext cx="360045" cy="465455"/>
            </a:xfrm>
            <a:custGeom>
              <a:avLst/>
              <a:gdLst/>
              <a:ahLst/>
              <a:cxnLst/>
              <a:rect l="l" t="t" r="r" b="b"/>
              <a:pathLst>
                <a:path w="360044" h="465455">
                  <a:moveTo>
                    <a:pt x="322211" y="0"/>
                  </a:moveTo>
                  <a:lnTo>
                    <a:pt x="37807" y="0"/>
                  </a:lnTo>
                  <a:lnTo>
                    <a:pt x="23097" y="2973"/>
                  </a:lnTo>
                  <a:lnTo>
                    <a:pt x="11079" y="11079"/>
                  </a:lnTo>
                  <a:lnTo>
                    <a:pt x="2973" y="23097"/>
                  </a:lnTo>
                  <a:lnTo>
                    <a:pt x="0" y="37807"/>
                  </a:lnTo>
                  <a:lnTo>
                    <a:pt x="0" y="427355"/>
                  </a:lnTo>
                  <a:lnTo>
                    <a:pt x="2973" y="442060"/>
                  </a:lnTo>
                  <a:lnTo>
                    <a:pt x="11079" y="454078"/>
                  </a:lnTo>
                  <a:lnTo>
                    <a:pt x="23097" y="462187"/>
                  </a:lnTo>
                  <a:lnTo>
                    <a:pt x="37807" y="465162"/>
                  </a:lnTo>
                  <a:lnTo>
                    <a:pt x="322211" y="465162"/>
                  </a:lnTo>
                  <a:lnTo>
                    <a:pt x="336909" y="462187"/>
                  </a:lnTo>
                  <a:lnTo>
                    <a:pt x="348924" y="454078"/>
                  </a:lnTo>
                  <a:lnTo>
                    <a:pt x="357032" y="442060"/>
                  </a:lnTo>
                  <a:lnTo>
                    <a:pt x="360006" y="427355"/>
                  </a:lnTo>
                  <a:lnTo>
                    <a:pt x="360006" y="37807"/>
                  </a:lnTo>
                  <a:lnTo>
                    <a:pt x="357032" y="23097"/>
                  </a:lnTo>
                  <a:lnTo>
                    <a:pt x="348924" y="11079"/>
                  </a:lnTo>
                  <a:lnTo>
                    <a:pt x="336909" y="2973"/>
                  </a:lnTo>
                  <a:lnTo>
                    <a:pt x="322211" y="0"/>
                  </a:lnTo>
                  <a:close/>
                </a:path>
              </a:pathLst>
            </a:custGeom>
            <a:solidFill>
              <a:srgbClr val="FFD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2286665" y="2235735"/>
              <a:ext cx="357505" cy="462280"/>
            </a:xfrm>
            <a:custGeom>
              <a:avLst/>
              <a:gdLst/>
              <a:ahLst/>
              <a:cxnLst/>
              <a:rect l="l" t="t" r="r" b="b"/>
              <a:pathLst>
                <a:path w="357505" h="462280">
                  <a:moveTo>
                    <a:pt x="320687" y="0"/>
                  </a:moveTo>
                  <a:lnTo>
                    <a:pt x="36283" y="0"/>
                  </a:lnTo>
                  <a:lnTo>
                    <a:pt x="22170" y="2854"/>
                  </a:lnTo>
                  <a:lnTo>
                    <a:pt x="10636" y="10636"/>
                  </a:lnTo>
                  <a:lnTo>
                    <a:pt x="2854" y="22170"/>
                  </a:lnTo>
                  <a:lnTo>
                    <a:pt x="0" y="36283"/>
                  </a:lnTo>
                  <a:lnTo>
                    <a:pt x="0" y="425843"/>
                  </a:lnTo>
                  <a:lnTo>
                    <a:pt x="2854" y="439949"/>
                  </a:lnTo>
                  <a:lnTo>
                    <a:pt x="10636" y="451480"/>
                  </a:lnTo>
                  <a:lnTo>
                    <a:pt x="22170" y="459260"/>
                  </a:lnTo>
                  <a:lnTo>
                    <a:pt x="36283" y="462114"/>
                  </a:lnTo>
                  <a:lnTo>
                    <a:pt x="320687" y="462114"/>
                  </a:lnTo>
                  <a:lnTo>
                    <a:pt x="334793" y="459260"/>
                  </a:lnTo>
                  <a:lnTo>
                    <a:pt x="346324" y="451480"/>
                  </a:lnTo>
                  <a:lnTo>
                    <a:pt x="354104" y="439949"/>
                  </a:lnTo>
                  <a:lnTo>
                    <a:pt x="356958" y="425843"/>
                  </a:lnTo>
                  <a:lnTo>
                    <a:pt x="356958" y="36283"/>
                  </a:lnTo>
                  <a:lnTo>
                    <a:pt x="354104" y="22170"/>
                  </a:lnTo>
                  <a:lnTo>
                    <a:pt x="346324" y="10636"/>
                  </a:lnTo>
                  <a:lnTo>
                    <a:pt x="334793" y="2854"/>
                  </a:lnTo>
                  <a:lnTo>
                    <a:pt x="320687" y="0"/>
                  </a:lnTo>
                  <a:close/>
                </a:path>
              </a:pathLst>
            </a:custGeom>
            <a:solidFill>
              <a:srgbClr val="FFD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2288189" y="2237258"/>
              <a:ext cx="354330" cy="459105"/>
            </a:xfrm>
            <a:custGeom>
              <a:avLst/>
              <a:gdLst/>
              <a:ahLst/>
              <a:cxnLst/>
              <a:rect l="l" t="t" r="r" b="b"/>
              <a:pathLst>
                <a:path w="354330" h="459105">
                  <a:moveTo>
                    <a:pt x="319163" y="0"/>
                  </a:moveTo>
                  <a:lnTo>
                    <a:pt x="34759" y="0"/>
                  </a:lnTo>
                  <a:lnTo>
                    <a:pt x="21238" y="2734"/>
                  </a:lnTo>
                  <a:lnTo>
                    <a:pt x="10188" y="10188"/>
                  </a:lnTo>
                  <a:lnTo>
                    <a:pt x="2734" y="21238"/>
                  </a:lnTo>
                  <a:lnTo>
                    <a:pt x="0" y="34759"/>
                  </a:lnTo>
                  <a:lnTo>
                    <a:pt x="0" y="424319"/>
                  </a:lnTo>
                  <a:lnTo>
                    <a:pt x="2734" y="437828"/>
                  </a:lnTo>
                  <a:lnTo>
                    <a:pt x="10188" y="448875"/>
                  </a:lnTo>
                  <a:lnTo>
                    <a:pt x="21238" y="456330"/>
                  </a:lnTo>
                  <a:lnTo>
                    <a:pt x="34759" y="459066"/>
                  </a:lnTo>
                  <a:lnTo>
                    <a:pt x="319163" y="459066"/>
                  </a:lnTo>
                  <a:lnTo>
                    <a:pt x="332677" y="456330"/>
                  </a:lnTo>
                  <a:lnTo>
                    <a:pt x="343723" y="448875"/>
                  </a:lnTo>
                  <a:lnTo>
                    <a:pt x="351176" y="437828"/>
                  </a:lnTo>
                  <a:lnTo>
                    <a:pt x="353910" y="424319"/>
                  </a:lnTo>
                  <a:lnTo>
                    <a:pt x="353910" y="34759"/>
                  </a:lnTo>
                  <a:lnTo>
                    <a:pt x="351176" y="21238"/>
                  </a:lnTo>
                  <a:lnTo>
                    <a:pt x="343723" y="10188"/>
                  </a:lnTo>
                  <a:lnTo>
                    <a:pt x="332677" y="2734"/>
                  </a:lnTo>
                  <a:lnTo>
                    <a:pt x="319163" y="0"/>
                  </a:lnTo>
                  <a:close/>
                </a:path>
              </a:pathLst>
            </a:custGeom>
            <a:solidFill>
              <a:srgbClr val="FFD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2289700" y="2238780"/>
              <a:ext cx="351155" cy="456565"/>
            </a:xfrm>
            <a:custGeom>
              <a:avLst/>
              <a:gdLst/>
              <a:ahLst/>
              <a:cxnLst/>
              <a:rect l="l" t="t" r="r" b="b"/>
              <a:pathLst>
                <a:path w="351155" h="456564">
                  <a:moveTo>
                    <a:pt x="317652" y="0"/>
                  </a:moveTo>
                  <a:lnTo>
                    <a:pt x="33248" y="0"/>
                  </a:lnTo>
                  <a:lnTo>
                    <a:pt x="20322" y="2616"/>
                  </a:lnTo>
                  <a:lnTo>
                    <a:pt x="9752" y="9745"/>
                  </a:lnTo>
                  <a:lnTo>
                    <a:pt x="2617" y="20311"/>
                  </a:lnTo>
                  <a:lnTo>
                    <a:pt x="0" y="33235"/>
                  </a:lnTo>
                  <a:lnTo>
                    <a:pt x="0" y="422795"/>
                  </a:lnTo>
                  <a:lnTo>
                    <a:pt x="2617" y="435720"/>
                  </a:lnTo>
                  <a:lnTo>
                    <a:pt x="9752" y="446285"/>
                  </a:lnTo>
                  <a:lnTo>
                    <a:pt x="20322" y="453415"/>
                  </a:lnTo>
                  <a:lnTo>
                    <a:pt x="33248" y="456031"/>
                  </a:lnTo>
                  <a:lnTo>
                    <a:pt x="317652" y="456031"/>
                  </a:lnTo>
                  <a:lnTo>
                    <a:pt x="330571" y="453415"/>
                  </a:lnTo>
                  <a:lnTo>
                    <a:pt x="341137" y="446285"/>
                  </a:lnTo>
                  <a:lnTo>
                    <a:pt x="348270" y="435720"/>
                  </a:lnTo>
                  <a:lnTo>
                    <a:pt x="350888" y="422795"/>
                  </a:lnTo>
                  <a:lnTo>
                    <a:pt x="350888" y="33235"/>
                  </a:lnTo>
                  <a:lnTo>
                    <a:pt x="348270" y="20311"/>
                  </a:lnTo>
                  <a:lnTo>
                    <a:pt x="341137" y="9745"/>
                  </a:lnTo>
                  <a:lnTo>
                    <a:pt x="330571" y="2616"/>
                  </a:lnTo>
                  <a:lnTo>
                    <a:pt x="317652" y="0"/>
                  </a:lnTo>
                  <a:close/>
                </a:path>
              </a:pathLst>
            </a:custGeom>
            <a:solidFill>
              <a:srgbClr val="FFD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2350470" y="2295086"/>
              <a:ext cx="25400" cy="370205"/>
            </a:xfrm>
            <a:custGeom>
              <a:avLst/>
              <a:gdLst/>
              <a:ahLst/>
              <a:cxnLst/>
              <a:rect l="l" t="t" r="r" b="b"/>
              <a:pathLst>
                <a:path w="25400" h="370205">
                  <a:moveTo>
                    <a:pt x="22440" y="0"/>
                  </a:moveTo>
                  <a:lnTo>
                    <a:pt x="13705" y="1763"/>
                  </a:lnTo>
                  <a:lnTo>
                    <a:pt x="6572" y="6572"/>
                  </a:lnTo>
                  <a:lnTo>
                    <a:pt x="1763" y="13705"/>
                  </a:lnTo>
                  <a:lnTo>
                    <a:pt x="0" y="22440"/>
                  </a:lnTo>
                  <a:lnTo>
                    <a:pt x="0" y="347548"/>
                  </a:lnTo>
                  <a:lnTo>
                    <a:pt x="1763" y="356285"/>
                  </a:lnTo>
                  <a:lnTo>
                    <a:pt x="6572" y="363423"/>
                  </a:lnTo>
                  <a:lnTo>
                    <a:pt x="13705" y="368236"/>
                  </a:lnTo>
                  <a:lnTo>
                    <a:pt x="22440" y="370001"/>
                  </a:lnTo>
                  <a:lnTo>
                    <a:pt x="24828" y="369862"/>
                  </a:lnTo>
                  <a:lnTo>
                    <a:pt x="16930" y="367500"/>
                  </a:lnTo>
                  <a:lnTo>
                    <a:pt x="10561" y="362600"/>
                  </a:lnTo>
                  <a:lnTo>
                    <a:pt x="6310" y="355753"/>
                  </a:lnTo>
                  <a:lnTo>
                    <a:pt x="4762" y="347548"/>
                  </a:lnTo>
                  <a:lnTo>
                    <a:pt x="4762" y="22440"/>
                  </a:lnTo>
                  <a:lnTo>
                    <a:pt x="6310" y="14236"/>
                  </a:lnTo>
                  <a:lnTo>
                    <a:pt x="10561" y="7389"/>
                  </a:lnTo>
                  <a:lnTo>
                    <a:pt x="16930" y="2493"/>
                  </a:lnTo>
                  <a:lnTo>
                    <a:pt x="24828" y="139"/>
                  </a:lnTo>
                  <a:lnTo>
                    <a:pt x="22440" y="0"/>
                  </a:lnTo>
                  <a:close/>
                </a:path>
              </a:pathLst>
            </a:custGeom>
            <a:solidFill>
              <a:srgbClr val="FFE8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2375299" y="2295084"/>
              <a:ext cx="25400" cy="370205"/>
            </a:xfrm>
            <a:custGeom>
              <a:avLst/>
              <a:gdLst/>
              <a:ahLst/>
              <a:cxnLst/>
              <a:rect l="l" t="t" r="r" b="b"/>
              <a:pathLst>
                <a:path w="25400" h="370205">
                  <a:moveTo>
                    <a:pt x="2374" y="0"/>
                  </a:moveTo>
                  <a:lnTo>
                    <a:pt x="0" y="139"/>
                  </a:lnTo>
                  <a:lnTo>
                    <a:pt x="7885" y="2493"/>
                  </a:lnTo>
                  <a:lnTo>
                    <a:pt x="14250" y="7391"/>
                  </a:lnTo>
                  <a:lnTo>
                    <a:pt x="18504" y="14241"/>
                  </a:lnTo>
                  <a:lnTo>
                    <a:pt x="20053" y="22453"/>
                  </a:lnTo>
                  <a:lnTo>
                    <a:pt x="20053" y="347548"/>
                  </a:lnTo>
                  <a:lnTo>
                    <a:pt x="18504" y="355753"/>
                  </a:lnTo>
                  <a:lnTo>
                    <a:pt x="14250" y="362600"/>
                  </a:lnTo>
                  <a:lnTo>
                    <a:pt x="7885" y="367500"/>
                  </a:lnTo>
                  <a:lnTo>
                    <a:pt x="0" y="369862"/>
                  </a:lnTo>
                  <a:lnTo>
                    <a:pt x="2374" y="370001"/>
                  </a:lnTo>
                  <a:lnTo>
                    <a:pt x="11110" y="368236"/>
                  </a:lnTo>
                  <a:lnTo>
                    <a:pt x="18243" y="363423"/>
                  </a:lnTo>
                  <a:lnTo>
                    <a:pt x="23052" y="356285"/>
                  </a:lnTo>
                  <a:lnTo>
                    <a:pt x="24815" y="347548"/>
                  </a:lnTo>
                  <a:lnTo>
                    <a:pt x="24815" y="22453"/>
                  </a:lnTo>
                  <a:lnTo>
                    <a:pt x="23052" y="13710"/>
                  </a:lnTo>
                  <a:lnTo>
                    <a:pt x="18243" y="6573"/>
                  </a:lnTo>
                  <a:lnTo>
                    <a:pt x="11110" y="1763"/>
                  </a:lnTo>
                  <a:lnTo>
                    <a:pt x="2374" y="0"/>
                  </a:lnTo>
                  <a:close/>
                </a:path>
              </a:pathLst>
            </a:custGeom>
            <a:solidFill>
              <a:srgbClr val="F6B1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2" name="object 122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2355227" y="2295220"/>
              <a:ext cx="40119" cy="369735"/>
            </a:xfrm>
            <a:prstGeom prst="rect">
              <a:avLst/>
            </a:prstGeom>
          </p:spPr>
        </p:pic>
        <p:sp>
          <p:nvSpPr>
            <p:cNvPr id="123" name="object 123"/>
            <p:cNvSpPr/>
            <p:nvPr/>
          </p:nvSpPr>
          <p:spPr>
            <a:xfrm>
              <a:off x="2355235" y="2295226"/>
              <a:ext cx="40640" cy="370205"/>
            </a:xfrm>
            <a:custGeom>
              <a:avLst/>
              <a:gdLst/>
              <a:ahLst/>
              <a:cxnLst/>
              <a:rect l="l" t="t" r="r" b="b"/>
              <a:pathLst>
                <a:path w="40639" h="370205">
                  <a:moveTo>
                    <a:pt x="20053" y="0"/>
                  </a:moveTo>
                  <a:lnTo>
                    <a:pt x="12162" y="2354"/>
                  </a:lnTo>
                  <a:lnTo>
                    <a:pt x="5797" y="7250"/>
                  </a:lnTo>
                  <a:lnTo>
                    <a:pt x="1547" y="14096"/>
                  </a:lnTo>
                  <a:lnTo>
                    <a:pt x="0" y="22301"/>
                  </a:lnTo>
                  <a:lnTo>
                    <a:pt x="0" y="347408"/>
                  </a:lnTo>
                  <a:lnTo>
                    <a:pt x="1547" y="355613"/>
                  </a:lnTo>
                  <a:lnTo>
                    <a:pt x="5797" y="362461"/>
                  </a:lnTo>
                  <a:lnTo>
                    <a:pt x="12162" y="367360"/>
                  </a:lnTo>
                  <a:lnTo>
                    <a:pt x="20053" y="369722"/>
                  </a:lnTo>
                  <a:lnTo>
                    <a:pt x="27946" y="367360"/>
                  </a:lnTo>
                  <a:lnTo>
                    <a:pt x="34315" y="362461"/>
                  </a:lnTo>
                  <a:lnTo>
                    <a:pt x="38569" y="355613"/>
                  </a:lnTo>
                  <a:lnTo>
                    <a:pt x="40119" y="347408"/>
                  </a:lnTo>
                  <a:lnTo>
                    <a:pt x="40119" y="22301"/>
                  </a:lnTo>
                  <a:lnTo>
                    <a:pt x="38569" y="14096"/>
                  </a:lnTo>
                  <a:lnTo>
                    <a:pt x="34315" y="7250"/>
                  </a:lnTo>
                  <a:lnTo>
                    <a:pt x="27946" y="2354"/>
                  </a:lnTo>
                  <a:lnTo>
                    <a:pt x="20053" y="0"/>
                  </a:lnTo>
                  <a:close/>
                </a:path>
              </a:pathLst>
            </a:custGeom>
            <a:solidFill>
              <a:srgbClr val="FFC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2440319" y="2295086"/>
              <a:ext cx="25400" cy="370205"/>
            </a:xfrm>
            <a:custGeom>
              <a:avLst/>
              <a:gdLst/>
              <a:ahLst/>
              <a:cxnLst/>
              <a:rect l="l" t="t" r="r" b="b"/>
              <a:pathLst>
                <a:path w="25400" h="370205">
                  <a:moveTo>
                    <a:pt x="22440" y="0"/>
                  </a:moveTo>
                  <a:lnTo>
                    <a:pt x="13710" y="1763"/>
                  </a:lnTo>
                  <a:lnTo>
                    <a:pt x="6577" y="6572"/>
                  </a:lnTo>
                  <a:lnTo>
                    <a:pt x="1765" y="13705"/>
                  </a:lnTo>
                  <a:lnTo>
                    <a:pt x="0" y="22440"/>
                  </a:lnTo>
                  <a:lnTo>
                    <a:pt x="0" y="347548"/>
                  </a:lnTo>
                  <a:lnTo>
                    <a:pt x="1765" y="356285"/>
                  </a:lnTo>
                  <a:lnTo>
                    <a:pt x="6577" y="363423"/>
                  </a:lnTo>
                  <a:lnTo>
                    <a:pt x="13710" y="368236"/>
                  </a:lnTo>
                  <a:lnTo>
                    <a:pt x="22440" y="370001"/>
                  </a:lnTo>
                  <a:lnTo>
                    <a:pt x="24828" y="369862"/>
                  </a:lnTo>
                  <a:lnTo>
                    <a:pt x="16935" y="367500"/>
                  </a:lnTo>
                  <a:lnTo>
                    <a:pt x="10566" y="362600"/>
                  </a:lnTo>
                  <a:lnTo>
                    <a:pt x="6311" y="355753"/>
                  </a:lnTo>
                  <a:lnTo>
                    <a:pt x="4762" y="347548"/>
                  </a:lnTo>
                  <a:lnTo>
                    <a:pt x="4762" y="22440"/>
                  </a:lnTo>
                  <a:lnTo>
                    <a:pt x="6311" y="14236"/>
                  </a:lnTo>
                  <a:lnTo>
                    <a:pt x="10566" y="7389"/>
                  </a:lnTo>
                  <a:lnTo>
                    <a:pt x="16935" y="2493"/>
                  </a:lnTo>
                  <a:lnTo>
                    <a:pt x="24828" y="139"/>
                  </a:lnTo>
                  <a:lnTo>
                    <a:pt x="22440" y="0"/>
                  </a:lnTo>
                  <a:close/>
                </a:path>
              </a:pathLst>
            </a:custGeom>
            <a:solidFill>
              <a:srgbClr val="FFE8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2465148" y="2295084"/>
              <a:ext cx="25400" cy="370205"/>
            </a:xfrm>
            <a:custGeom>
              <a:avLst/>
              <a:gdLst/>
              <a:ahLst/>
              <a:cxnLst/>
              <a:rect l="l" t="t" r="r" b="b"/>
              <a:pathLst>
                <a:path w="25400" h="370205">
                  <a:moveTo>
                    <a:pt x="2374" y="0"/>
                  </a:moveTo>
                  <a:lnTo>
                    <a:pt x="0" y="139"/>
                  </a:lnTo>
                  <a:lnTo>
                    <a:pt x="7893" y="2493"/>
                  </a:lnTo>
                  <a:lnTo>
                    <a:pt x="14262" y="7391"/>
                  </a:lnTo>
                  <a:lnTo>
                    <a:pt x="18516" y="14241"/>
                  </a:lnTo>
                  <a:lnTo>
                    <a:pt x="20066" y="22453"/>
                  </a:lnTo>
                  <a:lnTo>
                    <a:pt x="20066" y="347548"/>
                  </a:lnTo>
                  <a:lnTo>
                    <a:pt x="18516" y="355753"/>
                  </a:lnTo>
                  <a:lnTo>
                    <a:pt x="14262" y="362600"/>
                  </a:lnTo>
                  <a:lnTo>
                    <a:pt x="7893" y="367500"/>
                  </a:lnTo>
                  <a:lnTo>
                    <a:pt x="0" y="369862"/>
                  </a:lnTo>
                  <a:lnTo>
                    <a:pt x="2374" y="370001"/>
                  </a:lnTo>
                  <a:lnTo>
                    <a:pt x="11112" y="368236"/>
                  </a:lnTo>
                  <a:lnTo>
                    <a:pt x="18249" y="363423"/>
                  </a:lnTo>
                  <a:lnTo>
                    <a:pt x="23063" y="356285"/>
                  </a:lnTo>
                  <a:lnTo>
                    <a:pt x="24828" y="347548"/>
                  </a:lnTo>
                  <a:lnTo>
                    <a:pt x="24828" y="22453"/>
                  </a:lnTo>
                  <a:lnTo>
                    <a:pt x="23063" y="13710"/>
                  </a:lnTo>
                  <a:lnTo>
                    <a:pt x="18249" y="6573"/>
                  </a:lnTo>
                  <a:lnTo>
                    <a:pt x="11112" y="1763"/>
                  </a:lnTo>
                  <a:lnTo>
                    <a:pt x="2374" y="0"/>
                  </a:lnTo>
                  <a:close/>
                </a:path>
              </a:pathLst>
            </a:custGeom>
            <a:solidFill>
              <a:srgbClr val="F6B1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6" name="object 126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2445080" y="2295220"/>
              <a:ext cx="40131" cy="369735"/>
            </a:xfrm>
            <a:prstGeom prst="rect">
              <a:avLst/>
            </a:prstGeom>
          </p:spPr>
        </p:pic>
        <p:sp>
          <p:nvSpPr>
            <p:cNvPr id="127" name="object 127"/>
            <p:cNvSpPr/>
            <p:nvPr/>
          </p:nvSpPr>
          <p:spPr>
            <a:xfrm>
              <a:off x="2445077" y="2295226"/>
              <a:ext cx="40640" cy="370205"/>
            </a:xfrm>
            <a:custGeom>
              <a:avLst/>
              <a:gdLst/>
              <a:ahLst/>
              <a:cxnLst/>
              <a:rect l="l" t="t" r="r" b="b"/>
              <a:pathLst>
                <a:path w="40639" h="370205">
                  <a:moveTo>
                    <a:pt x="20065" y="0"/>
                  </a:moveTo>
                  <a:lnTo>
                    <a:pt x="12172" y="2354"/>
                  </a:lnTo>
                  <a:lnTo>
                    <a:pt x="5803" y="7250"/>
                  </a:lnTo>
                  <a:lnTo>
                    <a:pt x="1549" y="14096"/>
                  </a:lnTo>
                  <a:lnTo>
                    <a:pt x="0" y="22301"/>
                  </a:lnTo>
                  <a:lnTo>
                    <a:pt x="0" y="347408"/>
                  </a:lnTo>
                  <a:lnTo>
                    <a:pt x="1549" y="355613"/>
                  </a:lnTo>
                  <a:lnTo>
                    <a:pt x="5803" y="362461"/>
                  </a:lnTo>
                  <a:lnTo>
                    <a:pt x="12172" y="367360"/>
                  </a:lnTo>
                  <a:lnTo>
                    <a:pt x="20065" y="369722"/>
                  </a:lnTo>
                  <a:lnTo>
                    <a:pt x="27959" y="367360"/>
                  </a:lnTo>
                  <a:lnTo>
                    <a:pt x="34328" y="362461"/>
                  </a:lnTo>
                  <a:lnTo>
                    <a:pt x="38582" y="355613"/>
                  </a:lnTo>
                  <a:lnTo>
                    <a:pt x="40131" y="347408"/>
                  </a:lnTo>
                  <a:lnTo>
                    <a:pt x="40131" y="22301"/>
                  </a:lnTo>
                  <a:lnTo>
                    <a:pt x="38582" y="14096"/>
                  </a:lnTo>
                  <a:lnTo>
                    <a:pt x="34328" y="7250"/>
                  </a:lnTo>
                  <a:lnTo>
                    <a:pt x="27959" y="2354"/>
                  </a:lnTo>
                  <a:lnTo>
                    <a:pt x="20065" y="0"/>
                  </a:lnTo>
                  <a:close/>
                </a:path>
              </a:pathLst>
            </a:custGeom>
            <a:solidFill>
              <a:srgbClr val="FFC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2530167" y="2295086"/>
              <a:ext cx="25400" cy="370205"/>
            </a:xfrm>
            <a:custGeom>
              <a:avLst/>
              <a:gdLst/>
              <a:ahLst/>
              <a:cxnLst/>
              <a:rect l="l" t="t" r="r" b="b"/>
              <a:pathLst>
                <a:path w="25400" h="370205">
                  <a:moveTo>
                    <a:pt x="22453" y="0"/>
                  </a:moveTo>
                  <a:lnTo>
                    <a:pt x="13716" y="1763"/>
                  </a:lnTo>
                  <a:lnTo>
                    <a:pt x="6578" y="6572"/>
                  </a:lnTo>
                  <a:lnTo>
                    <a:pt x="1765" y="13705"/>
                  </a:lnTo>
                  <a:lnTo>
                    <a:pt x="0" y="22440"/>
                  </a:lnTo>
                  <a:lnTo>
                    <a:pt x="0" y="347548"/>
                  </a:lnTo>
                  <a:lnTo>
                    <a:pt x="1765" y="356285"/>
                  </a:lnTo>
                  <a:lnTo>
                    <a:pt x="6578" y="363423"/>
                  </a:lnTo>
                  <a:lnTo>
                    <a:pt x="13716" y="368236"/>
                  </a:lnTo>
                  <a:lnTo>
                    <a:pt x="22453" y="370001"/>
                  </a:lnTo>
                  <a:lnTo>
                    <a:pt x="24828" y="369862"/>
                  </a:lnTo>
                  <a:lnTo>
                    <a:pt x="16935" y="367500"/>
                  </a:lnTo>
                  <a:lnTo>
                    <a:pt x="10566" y="362600"/>
                  </a:lnTo>
                  <a:lnTo>
                    <a:pt x="6311" y="355753"/>
                  </a:lnTo>
                  <a:lnTo>
                    <a:pt x="4762" y="347548"/>
                  </a:lnTo>
                  <a:lnTo>
                    <a:pt x="4762" y="22440"/>
                  </a:lnTo>
                  <a:lnTo>
                    <a:pt x="6311" y="14236"/>
                  </a:lnTo>
                  <a:lnTo>
                    <a:pt x="10566" y="7389"/>
                  </a:lnTo>
                  <a:lnTo>
                    <a:pt x="16935" y="2493"/>
                  </a:lnTo>
                  <a:lnTo>
                    <a:pt x="24828" y="139"/>
                  </a:lnTo>
                  <a:lnTo>
                    <a:pt x="22453" y="0"/>
                  </a:lnTo>
                  <a:close/>
                </a:path>
              </a:pathLst>
            </a:custGeom>
            <a:solidFill>
              <a:srgbClr val="FFE8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2555003" y="2295084"/>
              <a:ext cx="25400" cy="370205"/>
            </a:xfrm>
            <a:custGeom>
              <a:avLst/>
              <a:gdLst/>
              <a:ahLst/>
              <a:cxnLst/>
              <a:rect l="l" t="t" r="r" b="b"/>
              <a:pathLst>
                <a:path w="25400" h="370205">
                  <a:moveTo>
                    <a:pt x="2374" y="0"/>
                  </a:moveTo>
                  <a:lnTo>
                    <a:pt x="0" y="139"/>
                  </a:lnTo>
                  <a:lnTo>
                    <a:pt x="7885" y="2493"/>
                  </a:lnTo>
                  <a:lnTo>
                    <a:pt x="14250" y="7391"/>
                  </a:lnTo>
                  <a:lnTo>
                    <a:pt x="18504" y="14241"/>
                  </a:lnTo>
                  <a:lnTo>
                    <a:pt x="20053" y="22453"/>
                  </a:lnTo>
                  <a:lnTo>
                    <a:pt x="20053" y="347548"/>
                  </a:lnTo>
                  <a:lnTo>
                    <a:pt x="18504" y="355753"/>
                  </a:lnTo>
                  <a:lnTo>
                    <a:pt x="14250" y="362600"/>
                  </a:lnTo>
                  <a:lnTo>
                    <a:pt x="7885" y="367500"/>
                  </a:lnTo>
                  <a:lnTo>
                    <a:pt x="0" y="369862"/>
                  </a:lnTo>
                  <a:lnTo>
                    <a:pt x="2374" y="370001"/>
                  </a:lnTo>
                  <a:lnTo>
                    <a:pt x="11110" y="368236"/>
                  </a:lnTo>
                  <a:lnTo>
                    <a:pt x="18243" y="363423"/>
                  </a:lnTo>
                  <a:lnTo>
                    <a:pt x="23052" y="356285"/>
                  </a:lnTo>
                  <a:lnTo>
                    <a:pt x="24815" y="347548"/>
                  </a:lnTo>
                  <a:lnTo>
                    <a:pt x="24815" y="22453"/>
                  </a:lnTo>
                  <a:lnTo>
                    <a:pt x="23052" y="13710"/>
                  </a:lnTo>
                  <a:lnTo>
                    <a:pt x="18243" y="6573"/>
                  </a:lnTo>
                  <a:lnTo>
                    <a:pt x="11110" y="1763"/>
                  </a:lnTo>
                  <a:lnTo>
                    <a:pt x="2374" y="0"/>
                  </a:lnTo>
                  <a:close/>
                </a:path>
              </a:pathLst>
            </a:custGeom>
            <a:solidFill>
              <a:srgbClr val="F6B1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0" name="object 130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2534933" y="2295220"/>
              <a:ext cx="40119" cy="369735"/>
            </a:xfrm>
            <a:prstGeom prst="rect">
              <a:avLst/>
            </a:prstGeom>
          </p:spPr>
        </p:pic>
        <p:sp>
          <p:nvSpPr>
            <p:cNvPr id="131" name="object 131"/>
            <p:cNvSpPr/>
            <p:nvPr/>
          </p:nvSpPr>
          <p:spPr>
            <a:xfrm>
              <a:off x="2534926" y="2295226"/>
              <a:ext cx="40640" cy="370205"/>
            </a:xfrm>
            <a:custGeom>
              <a:avLst/>
              <a:gdLst/>
              <a:ahLst/>
              <a:cxnLst/>
              <a:rect l="l" t="t" r="r" b="b"/>
              <a:pathLst>
                <a:path w="40639" h="370205">
                  <a:moveTo>
                    <a:pt x="20065" y="0"/>
                  </a:moveTo>
                  <a:lnTo>
                    <a:pt x="12178" y="2354"/>
                  </a:lnTo>
                  <a:lnTo>
                    <a:pt x="5808" y="7250"/>
                  </a:lnTo>
                  <a:lnTo>
                    <a:pt x="1551" y="14096"/>
                  </a:lnTo>
                  <a:lnTo>
                    <a:pt x="0" y="22301"/>
                  </a:lnTo>
                  <a:lnTo>
                    <a:pt x="0" y="347408"/>
                  </a:lnTo>
                  <a:lnTo>
                    <a:pt x="1551" y="355613"/>
                  </a:lnTo>
                  <a:lnTo>
                    <a:pt x="5808" y="362461"/>
                  </a:lnTo>
                  <a:lnTo>
                    <a:pt x="12178" y="367360"/>
                  </a:lnTo>
                  <a:lnTo>
                    <a:pt x="20065" y="369722"/>
                  </a:lnTo>
                  <a:lnTo>
                    <a:pt x="27959" y="367360"/>
                  </a:lnTo>
                  <a:lnTo>
                    <a:pt x="34328" y="362461"/>
                  </a:lnTo>
                  <a:lnTo>
                    <a:pt x="38582" y="355613"/>
                  </a:lnTo>
                  <a:lnTo>
                    <a:pt x="40131" y="347408"/>
                  </a:lnTo>
                  <a:lnTo>
                    <a:pt x="40131" y="22301"/>
                  </a:lnTo>
                  <a:lnTo>
                    <a:pt x="38582" y="14096"/>
                  </a:lnTo>
                  <a:lnTo>
                    <a:pt x="34328" y="7250"/>
                  </a:lnTo>
                  <a:lnTo>
                    <a:pt x="27959" y="2354"/>
                  </a:lnTo>
                  <a:lnTo>
                    <a:pt x="20065" y="0"/>
                  </a:lnTo>
                  <a:close/>
                </a:path>
              </a:pathLst>
            </a:custGeom>
            <a:solidFill>
              <a:srgbClr val="FFC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2324354" y="2710001"/>
              <a:ext cx="281940" cy="14604"/>
            </a:xfrm>
            <a:custGeom>
              <a:avLst/>
              <a:gdLst/>
              <a:ahLst/>
              <a:cxnLst/>
              <a:rect l="l" t="t" r="r" b="b"/>
              <a:pathLst>
                <a:path w="281939" h="14605">
                  <a:moveTo>
                    <a:pt x="52209" y="0"/>
                  </a:moveTo>
                  <a:lnTo>
                    <a:pt x="0" y="0"/>
                  </a:lnTo>
                  <a:lnTo>
                    <a:pt x="14414" y="14414"/>
                  </a:lnTo>
                  <a:lnTo>
                    <a:pt x="39217" y="14414"/>
                  </a:lnTo>
                  <a:lnTo>
                    <a:pt x="52209" y="0"/>
                  </a:lnTo>
                  <a:close/>
                </a:path>
                <a:path w="281939" h="14605">
                  <a:moveTo>
                    <a:pt x="281559" y="0"/>
                  </a:moveTo>
                  <a:lnTo>
                    <a:pt x="229362" y="0"/>
                  </a:lnTo>
                  <a:lnTo>
                    <a:pt x="243776" y="14414"/>
                  </a:lnTo>
                  <a:lnTo>
                    <a:pt x="268566" y="14414"/>
                  </a:lnTo>
                  <a:lnTo>
                    <a:pt x="281559" y="0"/>
                  </a:lnTo>
                  <a:close/>
                </a:path>
              </a:pathLst>
            </a:custGeom>
            <a:solidFill>
              <a:srgbClr val="F6B1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2339695" y="2725635"/>
              <a:ext cx="253365" cy="10795"/>
            </a:xfrm>
            <a:custGeom>
              <a:avLst/>
              <a:gdLst/>
              <a:ahLst/>
              <a:cxnLst/>
              <a:rect l="l" t="t" r="r" b="b"/>
              <a:pathLst>
                <a:path w="253364" h="10794">
                  <a:moveTo>
                    <a:pt x="23393" y="0"/>
                  </a:moveTo>
                  <a:lnTo>
                    <a:pt x="16725" y="0"/>
                  </a:lnTo>
                  <a:lnTo>
                    <a:pt x="16179" y="2286"/>
                  </a:lnTo>
                  <a:lnTo>
                    <a:pt x="14135" y="3962"/>
                  </a:lnTo>
                  <a:lnTo>
                    <a:pt x="9245" y="3962"/>
                  </a:lnTo>
                  <a:lnTo>
                    <a:pt x="7200" y="2286"/>
                  </a:lnTo>
                  <a:lnTo>
                    <a:pt x="6654" y="0"/>
                  </a:lnTo>
                  <a:lnTo>
                    <a:pt x="0" y="0"/>
                  </a:lnTo>
                  <a:lnTo>
                    <a:pt x="622" y="5943"/>
                  </a:lnTo>
                  <a:lnTo>
                    <a:pt x="5588" y="10591"/>
                  </a:lnTo>
                  <a:lnTo>
                    <a:pt x="17792" y="10591"/>
                  </a:lnTo>
                  <a:lnTo>
                    <a:pt x="22771" y="5943"/>
                  </a:lnTo>
                  <a:lnTo>
                    <a:pt x="23393" y="0"/>
                  </a:lnTo>
                  <a:close/>
                </a:path>
                <a:path w="253364" h="10794">
                  <a:moveTo>
                    <a:pt x="252742" y="0"/>
                  </a:moveTo>
                  <a:lnTo>
                    <a:pt x="246087" y="0"/>
                  </a:lnTo>
                  <a:lnTo>
                    <a:pt x="245541" y="2286"/>
                  </a:lnTo>
                  <a:lnTo>
                    <a:pt x="243497" y="3962"/>
                  </a:lnTo>
                  <a:lnTo>
                    <a:pt x="238607" y="3962"/>
                  </a:lnTo>
                  <a:lnTo>
                    <a:pt x="236562" y="2286"/>
                  </a:lnTo>
                  <a:lnTo>
                    <a:pt x="236016" y="0"/>
                  </a:lnTo>
                  <a:lnTo>
                    <a:pt x="229349" y="0"/>
                  </a:lnTo>
                  <a:lnTo>
                    <a:pt x="229971" y="5943"/>
                  </a:lnTo>
                  <a:lnTo>
                    <a:pt x="234937" y="10591"/>
                  </a:lnTo>
                  <a:lnTo>
                    <a:pt x="247154" y="10591"/>
                  </a:lnTo>
                  <a:lnTo>
                    <a:pt x="252120" y="5943"/>
                  </a:lnTo>
                  <a:lnTo>
                    <a:pt x="252742" y="0"/>
                  </a:lnTo>
                  <a:close/>
                </a:path>
              </a:pathLst>
            </a:custGeom>
            <a:solidFill>
              <a:srgbClr val="A9A7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2346198" y="2211184"/>
              <a:ext cx="238125" cy="12700"/>
            </a:xfrm>
            <a:custGeom>
              <a:avLst/>
              <a:gdLst/>
              <a:ahLst/>
              <a:cxnLst/>
              <a:rect l="l" t="t" r="r" b="b"/>
              <a:pathLst>
                <a:path w="238125" h="12700">
                  <a:moveTo>
                    <a:pt x="33337" y="0"/>
                  </a:moveTo>
                  <a:lnTo>
                    <a:pt x="0" y="0"/>
                  </a:lnTo>
                  <a:lnTo>
                    <a:pt x="0" y="12484"/>
                  </a:lnTo>
                  <a:lnTo>
                    <a:pt x="33337" y="12484"/>
                  </a:lnTo>
                  <a:lnTo>
                    <a:pt x="33337" y="0"/>
                  </a:lnTo>
                  <a:close/>
                </a:path>
                <a:path w="238125" h="12700">
                  <a:moveTo>
                    <a:pt x="237871" y="0"/>
                  </a:moveTo>
                  <a:lnTo>
                    <a:pt x="204533" y="0"/>
                  </a:lnTo>
                  <a:lnTo>
                    <a:pt x="204533" y="12484"/>
                  </a:lnTo>
                  <a:lnTo>
                    <a:pt x="237871" y="12484"/>
                  </a:lnTo>
                  <a:lnTo>
                    <a:pt x="237871" y="0"/>
                  </a:lnTo>
                  <a:close/>
                </a:path>
              </a:pathLst>
            </a:custGeom>
            <a:solidFill>
              <a:srgbClr val="F6B1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5" name="object 135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2468521" y="2303500"/>
              <a:ext cx="67838" cy="67614"/>
            </a:xfrm>
            <a:prstGeom prst="rect">
              <a:avLst/>
            </a:prstGeom>
          </p:spPr>
        </p:pic>
        <p:sp>
          <p:nvSpPr>
            <p:cNvPr id="136" name="object 136"/>
            <p:cNvSpPr/>
            <p:nvPr/>
          </p:nvSpPr>
          <p:spPr>
            <a:xfrm>
              <a:off x="2300446" y="2403613"/>
              <a:ext cx="208915" cy="139700"/>
            </a:xfrm>
            <a:custGeom>
              <a:avLst/>
              <a:gdLst/>
              <a:ahLst/>
              <a:cxnLst/>
              <a:rect l="l" t="t" r="r" b="b"/>
              <a:pathLst>
                <a:path w="208914" h="139700">
                  <a:moveTo>
                    <a:pt x="188760" y="0"/>
                  </a:moveTo>
                  <a:lnTo>
                    <a:pt x="5194" y="23164"/>
                  </a:lnTo>
                  <a:lnTo>
                    <a:pt x="0" y="29870"/>
                  </a:lnTo>
                  <a:lnTo>
                    <a:pt x="13144" y="134137"/>
                  </a:lnTo>
                  <a:lnTo>
                    <a:pt x="19850" y="139331"/>
                  </a:lnTo>
                  <a:lnTo>
                    <a:pt x="196062" y="117106"/>
                  </a:lnTo>
                  <a:lnTo>
                    <a:pt x="203415" y="116192"/>
                  </a:lnTo>
                  <a:lnTo>
                    <a:pt x="208622" y="109474"/>
                  </a:lnTo>
                  <a:lnTo>
                    <a:pt x="195465" y="5207"/>
                  </a:lnTo>
                  <a:lnTo>
                    <a:pt x="188760" y="0"/>
                  </a:lnTo>
                  <a:close/>
                </a:path>
              </a:pathLst>
            </a:custGeom>
            <a:solidFill>
              <a:srgbClr val="F6B1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2301444" y="2400165"/>
              <a:ext cx="208915" cy="139700"/>
            </a:xfrm>
            <a:custGeom>
              <a:avLst/>
              <a:gdLst/>
              <a:ahLst/>
              <a:cxnLst/>
              <a:rect l="l" t="t" r="r" b="b"/>
              <a:pathLst>
                <a:path w="208914" h="139700">
                  <a:moveTo>
                    <a:pt x="188760" y="0"/>
                  </a:moveTo>
                  <a:lnTo>
                    <a:pt x="5194" y="23164"/>
                  </a:lnTo>
                  <a:lnTo>
                    <a:pt x="0" y="29870"/>
                  </a:lnTo>
                  <a:lnTo>
                    <a:pt x="13144" y="134137"/>
                  </a:lnTo>
                  <a:lnTo>
                    <a:pt x="19850" y="139344"/>
                  </a:lnTo>
                  <a:lnTo>
                    <a:pt x="196062" y="117119"/>
                  </a:lnTo>
                  <a:lnTo>
                    <a:pt x="203415" y="116192"/>
                  </a:lnTo>
                  <a:lnTo>
                    <a:pt x="208622" y="109474"/>
                  </a:lnTo>
                  <a:lnTo>
                    <a:pt x="195465" y="5206"/>
                  </a:lnTo>
                  <a:lnTo>
                    <a:pt x="188760" y="0"/>
                  </a:lnTo>
                  <a:close/>
                </a:path>
              </a:pathLst>
            </a:custGeom>
            <a:solidFill>
              <a:srgbClr val="FB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2346947" y="2419070"/>
              <a:ext cx="157480" cy="88900"/>
            </a:xfrm>
            <a:custGeom>
              <a:avLst/>
              <a:gdLst/>
              <a:ahLst/>
              <a:cxnLst/>
              <a:rect l="l" t="t" r="r" b="b"/>
              <a:pathLst>
                <a:path w="157480" h="88900">
                  <a:moveTo>
                    <a:pt x="1574" y="52692"/>
                  </a:moveTo>
                  <a:lnTo>
                    <a:pt x="1295" y="52527"/>
                  </a:lnTo>
                  <a:lnTo>
                    <a:pt x="1092" y="52793"/>
                  </a:lnTo>
                  <a:lnTo>
                    <a:pt x="1358" y="52959"/>
                  </a:lnTo>
                  <a:lnTo>
                    <a:pt x="1574" y="52692"/>
                  </a:lnTo>
                  <a:close/>
                </a:path>
                <a:path w="157480" h="88900">
                  <a:moveTo>
                    <a:pt x="6261" y="53505"/>
                  </a:moveTo>
                  <a:lnTo>
                    <a:pt x="6223" y="53187"/>
                  </a:lnTo>
                  <a:lnTo>
                    <a:pt x="5422" y="53276"/>
                  </a:lnTo>
                  <a:lnTo>
                    <a:pt x="5359" y="52806"/>
                  </a:lnTo>
                  <a:lnTo>
                    <a:pt x="4762" y="52895"/>
                  </a:lnTo>
                  <a:lnTo>
                    <a:pt x="3619" y="51904"/>
                  </a:lnTo>
                  <a:lnTo>
                    <a:pt x="2984" y="51993"/>
                  </a:lnTo>
                  <a:lnTo>
                    <a:pt x="2959" y="51739"/>
                  </a:lnTo>
                  <a:lnTo>
                    <a:pt x="2273" y="51600"/>
                  </a:lnTo>
                  <a:lnTo>
                    <a:pt x="1257" y="51714"/>
                  </a:lnTo>
                  <a:lnTo>
                    <a:pt x="0" y="52692"/>
                  </a:lnTo>
                  <a:lnTo>
                    <a:pt x="355" y="52870"/>
                  </a:lnTo>
                  <a:lnTo>
                    <a:pt x="1333" y="52247"/>
                  </a:lnTo>
                  <a:lnTo>
                    <a:pt x="2070" y="52158"/>
                  </a:lnTo>
                  <a:lnTo>
                    <a:pt x="1917" y="52387"/>
                  </a:lnTo>
                  <a:lnTo>
                    <a:pt x="2565" y="52298"/>
                  </a:lnTo>
                  <a:lnTo>
                    <a:pt x="3441" y="52920"/>
                  </a:lnTo>
                  <a:lnTo>
                    <a:pt x="3492" y="53390"/>
                  </a:lnTo>
                  <a:lnTo>
                    <a:pt x="4356" y="53276"/>
                  </a:lnTo>
                  <a:lnTo>
                    <a:pt x="4406" y="53682"/>
                  </a:lnTo>
                  <a:lnTo>
                    <a:pt x="4076" y="53721"/>
                  </a:lnTo>
                  <a:lnTo>
                    <a:pt x="4127" y="54051"/>
                  </a:lnTo>
                  <a:lnTo>
                    <a:pt x="5524" y="53873"/>
                  </a:lnTo>
                  <a:lnTo>
                    <a:pt x="6261" y="53505"/>
                  </a:lnTo>
                  <a:close/>
                </a:path>
                <a:path w="157480" h="88900">
                  <a:moveTo>
                    <a:pt x="41338" y="14973"/>
                  </a:moveTo>
                  <a:lnTo>
                    <a:pt x="40487" y="14363"/>
                  </a:lnTo>
                  <a:lnTo>
                    <a:pt x="38023" y="15252"/>
                  </a:lnTo>
                  <a:lnTo>
                    <a:pt x="37515" y="14732"/>
                  </a:lnTo>
                  <a:lnTo>
                    <a:pt x="36537" y="15570"/>
                  </a:lnTo>
                  <a:lnTo>
                    <a:pt x="37401" y="16675"/>
                  </a:lnTo>
                  <a:lnTo>
                    <a:pt x="39027" y="16827"/>
                  </a:lnTo>
                  <a:lnTo>
                    <a:pt x="41338" y="14973"/>
                  </a:lnTo>
                  <a:close/>
                </a:path>
                <a:path w="157480" h="88900">
                  <a:moveTo>
                    <a:pt x="42900" y="5143"/>
                  </a:moveTo>
                  <a:lnTo>
                    <a:pt x="42849" y="4775"/>
                  </a:lnTo>
                  <a:lnTo>
                    <a:pt x="39255" y="5232"/>
                  </a:lnTo>
                  <a:lnTo>
                    <a:pt x="37947" y="4419"/>
                  </a:lnTo>
                  <a:lnTo>
                    <a:pt x="33553" y="4965"/>
                  </a:lnTo>
                  <a:lnTo>
                    <a:pt x="27978" y="6426"/>
                  </a:lnTo>
                  <a:lnTo>
                    <a:pt x="25247" y="6858"/>
                  </a:lnTo>
                  <a:lnTo>
                    <a:pt x="22288" y="8623"/>
                  </a:lnTo>
                  <a:lnTo>
                    <a:pt x="20396" y="8877"/>
                  </a:lnTo>
                  <a:lnTo>
                    <a:pt x="19316" y="10426"/>
                  </a:lnTo>
                  <a:lnTo>
                    <a:pt x="19964" y="10947"/>
                  </a:lnTo>
                  <a:lnTo>
                    <a:pt x="23647" y="10477"/>
                  </a:lnTo>
                  <a:lnTo>
                    <a:pt x="23990" y="13157"/>
                  </a:lnTo>
                  <a:lnTo>
                    <a:pt x="24980" y="13042"/>
                  </a:lnTo>
                  <a:lnTo>
                    <a:pt x="25057" y="13665"/>
                  </a:lnTo>
                  <a:lnTo>
                    <a:pt x="23634" y="13830"/>
                  </a:lnTo>
                  <a:lnTo>
                    <a:pt x="23736" y="14592"/>
                  </a:lnTo>
                  <a:lnTo>
                    <a:pt x="24765" y="14452"/>
                  </a:lnTo>
                  <a:lnTo>
                    <a:pt x="24472" y="14871"/>
                  </a:lnTo>
                  <a:lnTo>
                    <a:pt x="23698" y="14973"/>
                  </a:lnTo>
                  <a:lnTo>
                    <a:pt x="23101" y="16281"/>
                  </a:lnTo>
                  <a:lnTo>
                    <a:pt x="24434" y="20142"/>
                  </a:lnTo>
                  <a:lnTo>
                    <a:pt x="25819" y="19977"/>
                  </a:lnTo>
                  <a:lnTo>
                    <a:pt x="25920" y="20764"/>
                  </a:lnTo>
                  <a:lnTo>
                    <a:pt x="26987" y="20624"/>
                  </a:lnTo>
                  <a:lnTo>
                    <a:pt x="29730" y="16675"/>
                  </a:lnTo>
                  <a:lnTo>
                    <a:pt x="30988" y="16510"/>
                  </a:lnTo>
                  <a:lnTo>
                    <a:pt x="32791" y="13906"/>
                  </a:lnTo>
                  <a:lnTo>
                    <a:pt x="37439" y="12458"/>
                  </a:lnTo>
                  <a:lnTo>
                    <a:pt x="38150" y="12369"/>
                  </a:lnTo>
                  <a:lnTo>
                    <a:pt x="37884" y="10299"/>
                  </a:lnTo>
                  <a:lnTo>
                    <a:pt x="39179" y="8420"/>
                  </a:lnTo>
                  <a:lnTo>
                    <a:pt x="38912" y="6299"/>
                  </a:lnTo>
                  <a:lnTo>
                    <a:pt x="41059" y="6045"/>
                  </a:lnTo>
                  <a:lnTo>
                    <a:pt x="42900" y="5143"/>
                  </a:lnTo>
                  <a:close/>
                </a:path>
                <a:path w="157480" h="88900">
                  <a:moveTo>
                    <a:pt x="44716" y="19634"/>
                  </a:moveTo>
                  <a:lnTo>
                    <a:pt x="44119" y="19596"/>
                  </a:lnTo>
                  <a:lnTo>
                    <a:pt x="44170" y="19926"/>
                  </a:lnTo>
                  <a:lnTo>
                    <a:pt x="43980" y="20015"/>
                  </a:lnTo>
                  <a:lnTo>
                    <a:pt x="44246" y="20561"/>
                  </a:lnTo>
                  <a:lnTo>
                    <a:pt x="44323" y="20078"/>
                  </a:lnTo>
                  <a:lnTo>
                    <a:pt x="44716" y="19634"/>
                  </a:lnTo>
                  <a:close/>
                </a:path>
                <a:path w="157480" h="88900">
                  <a:moveTo>
                    <a:pt x="45351" y="22072"/>
                  </a:moveTo>
                  <a:lnTo>
                    <a:pt x="44970" y="21742"/>
                  </a:lnTo>
                  <a:lnTo>
                    <a:pt x="43662" y="21907"/>
                  </a:lnTo>
                  <a:lnTo>
                    <a:pt x="43726" y="22339"/>
                  </a:lnTo>
                  <a:lnTo>
                    <a:pt x="43510" y="22644"/>
                  </a:lnTo>
                  <a:lnTo>
                    <a:pt x="42760" y="22733"/>
                  </a:lnTo>
                  <a:lnTo>
                    <a:pt x="42824" y="23241"/>
                  </a:lnTo>
                  <a:lnTo>
                    <a:pt x="43129" y="23520"/>
                  </a:lnTo>
                  <a:lnTo>
                    <a:pt x="42354" y="24638"/>
                  </a:lnTo>
                  <a:lnTo>
                    <a:pt x="42760" y="24993"/>
                  </a:lnTo>
                  <a:lnTo>
                    <a:pt x="43662" y="24879"/>
                  </a:lnTo>
                  <a:lnTo>
                    <a:pt x="44196" y="24091"/>
                  </a:lnTo>
                  <a:lnTo>
                    <a:pt x="44818" y="24028"/>
                  </a:lnTo>
                  <a:lnTo>
                    <a:pt x="44945" y="23228"/>
                  </a:lnTo>
                  <a:lnTo>
                    <a:pt x="44881" y="22745"/>
                  </a:lnTo>
                  <a:lnTo>
                    <a:pt x="44996" y="22567"/>
                  </a:lnTo>
                  <a:lnTo>
                    <a:pt x="45351" y="22072"/>
                  </a:lnTo>
                  <a:close/>
                </a:path>
                <a:path w="157480" h="88900">
                  <a:moveTo>
                    <a:pt x="46558" y="18567"/>
                  </a:moveTo>
                  <a:lnTo>
                    <a:pt x="46189" y="18618"/>
                  </a:lnTo>
                  <a:lnTo>
                    <a:pt x="46228" y="18948"/>
                  </a:lnTo>
                  <a:lnTo>
                    <a:pt x="46418" y="18923"/>
                  </a:lnTo>
                  <a:lnTo>
                    <a:pt x="46558" y="18567"/>
                  </a:lnTo>
                  <a:close/>
                </a:path>
                <a:path w="157480" h="88900">
                  <a:moveTo>
                    <a:pt x="49009" y="23215"/>
                  </a:moveTo>
                  <a:lnTo>
                    <a:pt x="48818" y="22733"/>
                  </a:lnTo>
                  <a:lnTo>
                    <a:pt x="48628" y="23025"/>
                  </a:lnTo>
                  <a:lnTo>
                    <a:pt x="48120" y="23101"/>
                  </a:lnTo>
                  <a:lnTo>
                    <a:pt x="48298" y="22656"/>
                  </a:lnTo>
                  <a:lnTo>
                    <a:pt x="47701" y="21742"/>
                  </a:lnTo>
                  <a:lnTo>
                    <a:pt x="47510" y="21755"/>
                  </a:lnTo>
                  <a:lnTo>
                    <a:pt x="46570" y="20942"/>
                  </a:lnTo>
                  <a:lnTo>
                    <a:pt x="46520" y="20637"/>
                  </a:lnTo>
                  <a:lnTo>
                    <a:pt x="46964" y="20002"/>
                  </a:lnTo>
                  <a:lnTo>
                    <a:pt x="46926" y="19812"/>
                  </a:lnTo>
                  <a:lnTo>
                    <a:pt x="45859" y="19951"/>
                  </a:lnTo>
                  <a:lnTo>
                    <a:pt x="46240" y="19418"/>
                  </a:lnTo>
                  <a:lnTo>
                    <a:pt x="46202" y="19164"/>
                  </a:lnTo>
                  <a:lnTo>
                    <a:pt x="45631" y="19240"/>
                  </a:lnTo>
                  <a:lnTo>
                    <a:pt x="45224" y="19824"/>
                  </a:lnTo>
                  <a:lnTo>
                    <a:pt x="44792" y="19888"/>
                  </a:lnTo>
                  <a:lnTo>
                    <a:pt x="44869" y="20535"/>
                  </a:lnTo>
                  <a:lnTo>
                    <a:pt x="44716" y="20764"/>
                  </a:lnTo>
                  <a:lnTo>
                    <a:pt x="44780" y="21272"/>
                  </a:lnTo>
                  <a:lnTo>
                    <a:pt x="44894" y="21488"/>
                  </a:lnTo>
                  <a:lnTo>
                    <a:pt x="44996" y="21336"/>
                  </a:lnTo>
                  <a:lnTo>
                    <a:pt x="45034" y="21602"/>
                  </a:lnTo>
                  <a:lnTo>
                    <a:pt x="45262" y="21577"/>
                  </a:lnTo>
                  <a:lnTo>
                    <a:pt x="45466" y="21272"/>
                  </a:lnTo>
                  <a:lnTo>
                    <a:pt x="45618" y="21412"/>
                  </a:lnTo>
                  <a:lnTo>
                    <a:pt x="45389" y="21717"/>
                  </a:lnTo>
                  <a:lnTo>
                    <a:pt x="45580" y="21894"/>
                  </a:lnTo>
                  <a:lnTo>
                    <a:pt x="46215" y="21805"/>
                  </a:lnTo>
                  <a:lnTo>
                    <a:pt x="46380" y="22466"/>
                  </a:lnTo>
                  <a:lnTo>
                    <a:pt x="46456" y="23037"/>
                  </a:lnTo>
                  <a:lnTo>
                    <a:pt x="45618" y="23139"/>
                  </a:lnTo>
                  <a:lnTo>
                    <a:pt x="45745" y="23482"/>
                  </a:lnTo>
                  <a:lnTo>
                    <a:pt x="45808" y="23964"/>
                  </a:lnTo>
                  <a:lnTo>
                    <a:pt x="45453" y="24015"/>
                  </a:lnTo>
                  <a:lnTo>
                    <a:pt x="45491" y="24269"/>
                  </a:lnTo>
                  <a:lnTo>
                    <a:pt x="45821" y="24231"/>
                  </a:lnTo>
                  <a:lnTo>
                    <a:pt x="46215" y="24320"/>
                  </a:lnTo>
                  <a:lnTo>
                    <a:pt x="46736" y="24117"/>
                  </a:lnTo>
                  <a:lnTo>
                    <a:pt x="46482" y="24485"/>
                  </a:lnTo>
                  <a:lnTo>
                    <a:pt x="45923" y="24549"/>
                  </a:lnTo>
                  <a:lnTo>
                    <a:pt x="45212" y="25590"/>
                  </a:lnTo>
                  <a:lnTo>
                    <a:pt x="45466" y="25552"/>
                  </a:lnTo>
                  <a:lnTo>
                    <a:pt x="46113" y="25196"/>
                  </a:lnTo>
                  <a:lnTo>
                    <a:pt x="46342" y="24853"/>
                  </a:lnTo>
                  <a:lnTo>
                    <a:pt x="46697" y="24815"/>
                  </a:lnTo>
                  <a:lnTo>
                    <a:pt x="46926" y="25019"/>
                  </a:lnTo>
                  <a:lnTo>
                    <a:pt x="48514" y="24561"/>
                  </a:lnTo>
                  <a:lnTo>
                    <a:pt x="48818" y="24104"/>
                  </a:lnTo>
                  <a:lnTo>
                    <a:pt x="48526" y="24142"/>
                  </a:lnTo>
                  <a:lnTo>
                    <a:pt x="49009" y="23215"/>
                  </a:lnTo>
                  <a:close/>
                </a:path>
                <a:path w="157480" h="88900">
                  <a:moveTo>
                    <a:pt x="50406" y="31178"/>
                  </a:moveTo>
                  <a:lnTo>
                    <a:pt x="50317" y="30543"/>
                  </a:lnTo>
                  <a:lnTo>
                    <a:pt x="44881" y="30543"/>
                  </a:lnTo>
                  <a:lnTo>
                    <a:pt x="44297" y="30543"/>
                  </a:lnTo>
                  <a:lnTo>
                    <a:pt x="44081" y="30924"/>
                  </a:lnTo>
                  <a:lnTo>
                    <a:pt x="43675" y="30924"/>
                  </a:lnTo>
                  <a:lnTo>
                    <a:pt x="43497" y="31178"/>
                  </a:lnTo>
                  <a:lnTo>
                    <a:pt x="43764" y="31432"/>
                  </a:lnTo>
                  <a:lnTo>
                    <a:pt x="43840" y="33210"/>
                  </a:lnTo>
                  <a:lnTo>
                    <a:pt x="43561" y="34353"/>
                  </a:lnTo>
                  <a:lnTo>
                    <a:pt x="43853" y="34607"/>
                  </a:lnTo>
                  <a:lnTo>
                    <a:pt x="43992" y="35750"/>
                  </a:lnTo>
                  <a:lnTo>
                    <a:pt x="44729" y="35369"/>
                  </a:lnTo>
                  <a:lnTo>
                    <a:pt x="45123" y="35369"/>
                  </a:lnTo>
                  <a:lnTo>
                    <a:pt x="45440" y="35623"/>
                  </a:lnTo>
                  <a:lnTo>
                    <a:pt x="45491" y="36004"/>
                  </a:lnTo>
                  <a:lnTo>
                    <a:pt x="45974" y="36258"/>
                  </a:lnTo>
                  <a:lnTo>
                    <a:pt x="46570" y="35496"/>
                  </a:lnTo>
                  <a:lnTo>
                    <a:pt x="47752" y="35369"/>
                  </a:lnTo>
                  <a:lnTo>
                    <a:pt x="48679" y="33972"/>
                  </a:lnTo>
                  <a:lnTo>
                    <a:pt x="48742" y="32956"/>
                  </a:lnTo>
                  <a:lnTo>
                    <a:pt x="49136" y="32321"/>
                  </a:lnTo>
                  <a:lnTo>
                    <a:pt x="49199" y="31940"/>
                  </a:lnTo>
                  <a:lnTo>
                    <a:pt x="50406" y="31178"/>
                  </a:lnTo>
                  <a:close/>
                </a:path>
                <a:path w="157480" h="88900">
                  <a:moveTo>
                    <a:pt x="54025" y="30607"/>
                  </a:moveTo>
                  <a:lnTo>
                    <a:pt x="53924" y="29819"/>
                  </a:lnTo>
                  <a:lnTo>
                    <a:pt x="53746" y="29845"/>
                  </a:lnTo>
                  <a:lnTo>
                    <a:pt x="53771" y="30060"/>
                  </a:lnTo>
                  <a:lnTo>
                    <a:pt x="53403" y="30111"/>
                  </a:lnTo>
                  <a:lnTo>
                    <a:pt x="53479" y="30695"/>
                  </a:lnTo>
                  <a:lnTo>
                    <a:pt x="53708" y="31051"/>
                  </a:lnTo>
                  <a:lnTo>
                    <a:pt x="53898" y="31026"/>
                  </a:lnTo>
                  <a:lnTo>
                    <a:pt x="53848" y="30632"/>
                  </a:lnTo>
                  <a:lnTo>
                    <a:pt x="54025" y="30607"/>
                  </a:lnTo>
                  <a:close/>
                </a:path>
                <a:path w="157480" h="88900">
                  <a:moveTo>
                    <a:pt x="54292" y="31661"/>
                  </a:moveTo>
                  <a:lnTo>
                    <a:pt x="54089" y="31178"/>
                  </a:lnTo>
                  <a:lnTo>
                    <a:pt x="53771" y="31216"/>
                  </a:lnTo>
                  <a:lnTo>
                    <a:pt x="53581" y="31470"/>
                  </a:lnTo>
                  <a:lnTo>
                    <a:pt x="53238" y="31508"/>
                  </a:lnTo>
                  <a:lnTo>
                    <a:pt x="53263" y="31737"/>
                  </a:lnTo>
                  <a:lnTo>
                    <a:pt x="53530" y="31965"/>
                  </a:lnTo>
                  <a:lnTo>
                    <a:pt x="53657" y="32893"/>
                  </a:lnTo>
                  <a:lnTo>
                    <a:pt x="53975" y="32842"/>
                  </a:lnTo>
                  <a:lnTo>
                    <a:pt x="54292" y="32689"/>
                  </a:lnTo>
                  <a:lnTo>
                    <a:pt x="54178" y="31826"/>
                  </a:lnTo>
                  <a:lnTo>
                    <a:pt x="54292" y="31661"/>
                  </a:lnTo>
                  <a:close/>
                </a:path>
                <a:path w="157480" h="88900">
                  <a:moveTo>
                    <a:pt x="57467" y="4368"/>
                  </a:moveTo>
                  <a:lnTo>
                    <a:pt x="57391" y="3797"/>
                  </a:lnTo>
                  <a:lnTo>
                    <a:pt x="54864" y="3898"/>
                  </a:lnTo>
                  <a:lnTo>
                    <a:pt x="51181" y="4724"/>
                  </a:lnTo>
                  <a:lnTo>
                    <a:pt x="51282" y="5511"/>
                  </a:lnTo>
                  <a:lnTo>
                    <a:pt x="53860" y="6438"/>
                  </a:lnTo>
                  <a:lnTo>
                    <a:pt x="54851" y="5067"/>
                  </a:lnTo>
                  <a:lnTo>
                    <a:pt x="56108" y="5778"/>
                  </a:lnTo>
                  <a:lnTo>
                    <a:pt x="56705" y="5092"/>
                  </a:lnTo>
                  <a:lnTo>
                    <a:pt x="55283" y="4648"/>
                  </a:lnTo>
                  <a:lnTo>
                    <a:pt x="57467" y="4368"/>
                  </a:lnTo>
                  <a:close/>
                </a:path>
                <a:path w="157480" h="88900">
                  <a:moveTo>
                    <a:pt x="63042" y="33591"/>
                  </a:moveTo>
                  <a:lnTo>
                    <a:pt x="62865" y="33489"/>
                  </a:lnTo>
                  <a:lnTo>
                    <a:pt x="62877" y="33616"/>
                  </a:lnTo>
                  <a:lnTo>
                    <a:pt x="63042" y="33591"/>
                  </a:lnTo>
                  <a:close/>
                </a:path>
                <a:path w="157480" h="88900">
                  <a:moveTo>
                    <a:pt x="63576" y="33312"/>
                  </a:moveTo>
                  <a:lnTo>
                    <a:pt x="63550" y="33108"/>
                  </a:lnTo>
                  <a:lnTo>
                    <a:pt x="63233" y="33147"/>
                  </a:lnTo>
                  <a:lnTo>
                    <a:pt x="63258" y="33350"/>
                  </a:lnTo>
                  <a:lnTo>
                    <a:pt x="63576" y="33312"/>
                  </a:lnTo>
                  <a:close/>
                </a:path>
                <a:path w="157480" h="88900">
                  <a:moveTo>
                    <a:pt x="63690" y="32321"/>
                  </a:moveTo>
                  <a:lnTo>
                    <a:pt x="63639" y="31978"/>
                  </a:lnTo>
                  <a:lnTo>
                    <a:pt x="63461" y="32004"/>
                  </a:lnTo>
                  <a:lnTo>
                    <a:pt x="63500" y="32346"/>
                  </a:lnTo>
                  <a:lnTo>
                    <a:pt x="63690" y="32321"/>
                  </a:lnTo>
                  <a:close/>
                </a:path>
                <a:path w="157480" h="88900">
                  <a:moveTo>
                    <a:pt x="63868" y="33426"/>
                  </a:moveTo>
                  <a:lnTo>
                    <a:pt x="63842" y="33235"/>
                  </a:lnTo>
                  <a:lnTo>
                    <a:pt x="63677" y="33248"/>
                  </a:lnTo>
                  <a:lnTo>
                    <a:pt x="63703" y="33451"/>
                  </a:lnTo>
                  <a:lnTo>
                    <a:pt x="63868" y="33426"/>
                  </a:lnTo>
                  <a:close/>
                </a:path>
                <a:path w="157480" h="88900">
                  <a:moveTo>
                    <a:pt x="63906" y="32943"/>
                  </a:moveTo>
                  <a:lnTo>
                    <a:pt x="63868" y="32677"/>
                  </a:lnTo>
                  <a:lnTo>
                    <a:pt x="63677" y="32702"/>
                  </a:lnTo>
                  <a:lnTo>
                    <a:pt x="63715" y="32956"/>
                  </a:lnTo>
                  <a:lnTo>
                    <a:pt x="63906" y="32943"/>
                  </a:lnTo>
                  <a:close/>
                </a:path>
                <a:path w="157480" h="88900">
                  <a:moveTo>
                    <a:pt x="64185" y="34747"/>
                  </a:moveTo>
                  <a:lnTo>
                    <a:pt x="64147" y="34493"/>
                  </a:lnTo>
                  <a:lnTo>
                    <a:pt x="63868" y="34531"/>
                  </a:lnTo>
                  <a:lnTo>
                    <a:pt x="63842" y="34391"/>
                  </a:lnTo>
                  <a:lnTo>
                    <a:pt x="63487" y="34442"/>
                  </a:lnTo>
                  <a:lnTo>
                    <a:pt x="63017" y="34429"/>
                  </a:lnTo>
                  <a:lnTo>
                    <a:pt x="62560" y="34442"/>
                  </a:lnTo>
                  <a:lnTo>
                    <a:pt x="62598" y="34759"/>
                  </a:lnTo>
                  <a:lnTo>
                    <a:pt x="63131" y="34696"/>
                  </a:lnTo>
                  <a:lnTo>
                    <a:pt x="63373" y="34848"/>
                  </a:lnTo>
                  <a:lnTo>
                    <a:pt x="64185" y="34747"/>
                  </a:lnTo>
                  <a:close/>
                </a:path>
                <a:path w="157480" h="88900">
                  <a:moveTo>
                    <a:pt x="64731" y="34353"/>
                  </a:moveTo>
                  <a:lnTo>
                    <a:pt x="64681" y="33934"/>
                  </a:lnTo>
                  <a:lnTo>
                    <a:pt x="64503" y="33959"/>
                  </a:lnTo>
                  <a:lnTo>
                    <a:pt x="64554" y="34378"/>
                  </a:lnTo>
                  <a:lnTo>
                    <a:pt x="64731" y="34353"/>
                  </a:lnTo>
                  <a:close/>
                </a:path>
                <a:path w="157480" h="88900">
                  <a:moveTo>
                    <a:pt x="65138" y="33832"/>
                  </a:moveTo>
                  <a:lnTo>
                    <a:pt x="65112" y="33528"/>
                  </a:lnTo>
                  <a:lnTo>
                    <a:pt x="64846" y="33566"/>
                  </a:lnTo>
                  <a:lnTo>
                    <a:pt x="64884" y="33858"/>
                  </a:lnTo>
                  <a:lnTo>
                    <a:pt x="65138" y="33832"/>
                  </a:lnTo>
                  <a:close/>
                </a:path>
                <a:path w="157480" h="88900">
                  <a:moveTo>
                    <a:pt x="68859" y="33566"/>
                  </a:moveTo>
                  <a:lnTo>
                    <a:pt x="68440" y="33832"/>
                  </a:lnTo>
                  <a:lnTo>
                    <a:pt x="67957" y="33845"/>
                  </a:lnTo>
                  <a:lnTo>
                    <a:pt x="67614" y="34251"/>
                  </a:lnTo>
                  <a:lnTo>
                    <a:pt x="68072" y="34569"/>
                  </a:lnTo>
                  <a:lnTo>
                    <a:pt x="68630" y="34124"/>
                  </a:lnTo>
                  <a:lnTo>
                    <a:pt x="68618" y="33997"/>
                  </a:lnTo>
                  <a:lnTo>
                    <a:pt x="68859" y="33566"/>
                  </a:lnTo>
                  <a:close/>
                </a:path>
                <a:path w="157480" h="88900">
                  <a:moveTo>
                    <a:pt x="74790" y="3797"/>
                  </a:moveTo>
                  <a:lnTo>
                    <a:pt x="74739" y="3429"/>
                  </a:lnTo>
                  <a:lnTo>
                    <a:pt x="73558" y="3581"/>
                  </a:lnTo>
                  <a:lnTo>
                    <a:pt x="73469" y="3708"/>
                  </a:lnTo>
                  <a:lnTo>
                    <a:pt x="71628" y="3924"/>
                  </a:lnTo>
                  <a:lnTo>
                    <a:pt x="69888" y="5143"/>
                  </a:lnTo>
                  <a:lnTo>
                    <a:pt x="69049" y="7035"/>
                  </a:lnTo>
                  <a:lnTo>
                    <a:pt x="69418" y="7632"/>
                  </a:lnTo>
                  <a:lnTo>
                    <a:pt x="70637" y="7759"/>
                  </a:lnTo>
                  <a:lnTo>
                    <a:pt x="72161" y="7670"/>
                  </a:lnTo>
                  <a:lnTo>
                    <a:pt x="72212" y="7315"/>
                  </a:lnTo>
                  <a:lnTo>
                    <a:pt x="70954" y="6616"/>
                  </a:lnTo>
                  <a:lnTo>
                    <a:pt x="71932" y="5016"/>
                  </a:lnTo>
                  <a:lnTo>
                    <a:pt x="74790" y="3797"/>
                  </a:lnTo>
                  <a:close/>
                </a:path>
                <a:path w="157480" h="88900">
                  <a:moveTo>
                    <a:pt x="84086" y="71069"/>
                  </a:moveTo>
                  <a:lnTo>
                    <a:pt x="83781" y="70662"/>
                  </a:lnTo>
                  <a:lnTo>
                    <a:pt x="83616" y="69380"/>
                  </a:lnTo>
                  <a:lnTo>
                    <a:pt x="82994" y="68846"/>
                  </a:lnTo>
                  <a:lnTo>
                    <a:pt x="82804" y="69126"/>
                  </a:lnTo>
                  <a:lnTo>
                    <a:pt x="82880" y="69837"/>
                  </a:lnTo>
                  <a:lnTo>
                    <a:pt x="82397" y="69900"/>
                  </a:lnTo>
                  <a:lnTo>
                    <a:pt x="82499" y="70777"/>
                  </a:lnTo>
                  <a:lnTo>
                    <a:pt x="81546" y="71793"/>
                  </a:lnTo>
                  <a:lnTo>
                    <a:pt x="80378" y="71945"/>
                  </a:lnTo>
                  <a:lnTo>
                    <a:pt x="80467" y="72656"/>
                  </a:lnTo>
                  <a:lnTo>
                    <a:pt x="80200" y="73266"/>
                  </a:lnTo>
                  <a:lnTo>
                    <a:pt x="80289" y="74015"/>
                  </a:lnTo>
                  <a:lnTo>
                    <a:pt x="80505" y="74206"/>
                  </a:lnTo>
                  <a:lnTo>
                    <a:pt x="80645" y="75247"/>
                  </a:lnTo>
                  <a:lnTo>
                    <a:pt x="80403" y="76263"/>
                  </a:lnTo>
                  <a:lnTo>
                    <a:pt x="80162" y="76301"/>
                  </a:lnTo>
                  <a:lnTo>
                    <a:pt x="79908" y="76644"/>
                  </a:lnTo>
                  <a:lnTo>
                    <a:pt x="80010" y="77457"/>
                  </a:lnTo>
                  <a:lnTo>
                    <a:pt x="80454" y="77838"/>
                  </a:lnTo>
                  <a:lnTo>
                    <a:pt x="80568" y="78727"/>
                  </a:lnTo>
                  <a:lnTo>
                    <a:pt x="80937" y="79286"/>
                  </a:lnTo>
                  <a:lnTo>
                    <a:pt x="81318" y="79235"/>
                  </a:lnTo>
                  <a:lnTo>
                    <a:pt x="81343" y="79463"/>
                  </a:lnTo>
                  <a:lnTo>
                    <a:pt x="81838" y="79400"/>
                  </a:lnTo>
                  <a:lnTo>
                    <a:pt x="82029" y="79133"/>
                  </a:lnTo>
                  <a:lnTo>
                    <a:pt x="82575" y="79057"/>
                  </a:lnTo>
                  <a:lnTo>
                    <a:pt x="82931" y="76733"/>
                  </a:lnTo>
                  <a:lnTo>
                    <a:pt x="83693" y="73494"/>
                  </a:lnTo>
                  <a:lnTo>
                    <a:pt x="83591" y="72656"/>
                  </a:lnTo>
                  <a:lnTo>
                    <a:pt x="83756" y="72123"/>
                  </a:lnTo>
                  <a:lnTo>
                    <a:pt x="83400" y="71374"/>
                  </a:lnTo>
                  <a:lnTo>
                    <a:pt x="83629" y="71132"/>
                  </a:lnTo>
                  <a:lnTo>
                    <a:pt x="83883" y="71666"/>
                  </a:lnTo>
                  <a:lnTo>
                    <a:pt x="84086" y="71069"/>
                  </a:lnTo>
                  <a:close/>
                </a:path>
                <a:path w="157480" h="88900">
                  <a:moveTo>
                    <a:pt x="85483" y="1092"/>
                  </a:moveTo>
                  <a:lnTo>
                    <a:pt x="85420" y="546"/>
                  </a:lnTo>
                  <a:lnTo>
                    <a:pt x="82765" y="0"/>
                  </a:lnTo>
                  <a:lnTo>
                    <a:pt x="81521" y="787"/>
                  </a:lnTo>
                  <a:lnTo>
                    <a:pt x="83451" y="1244"/>
                  </a:lnTo>
                  <a:lnTo>
                    <a:pt x="85483" y="1092"/>
                  </a:lnTo>
                  <a:close/>
                </a:path>
                <a:path w="157480" h="88900">
                  <a:moveTo>
                    <a:pt x="87934" y="1028"/>
                  </a:moveTo>
                  <a:lnTo>
                    <a:pt x="87909" y="774"/>
                  </a:lnTo>
                  <a:lnTo>
                    <a:pt x="86626" y="546"/>
                  </a:lnTo>
                  <a:lnTo>
                    <a:pt x="85826" y="647"/>
                  </a:lnTo>
                  <a:lnTo>
                    <a:pt x="85940" y="1549"/>
                  </a:lnTo>
                  <a:lnTo>
                    <a:pt x="86601" y="1460"/>
                  </a:lnTo>
                  <a:lnTo>
                    <a:pt x="87934" y="1028"/>
                  </a:lnTo>
                  <a:close/>
                </a:path>
                <a:path w="157480" h="88900">
                  <a:moveTo>
                    <a:pt x="101053" y="52044"/>
                  </a:moveTo>
                  <a:lnTo>
                    <a:pt x="100952" y="51244"/>
                  </a:lnTo>
                  <a:lnTo>
                    <a:pt x="99834" y="49771"/>
                  </a:lnTo>
                  <a:lnTo>
                    <a:pt x="99504" y="49809"/>
                  </a:lnTo>
                  <a:lnTo>
                    <a:pt x="99771" y="51930"/>
                  </a:lnTo>
                  <a:lnTo>
                    <a:pt x="100228" y="52679"/>
                  </a:lnTo>
                  <a:lnTo>
                    <a:pt x="101053" y="52044"/>
                  </a:lnTo>
                  <a:close/>
                </a:path>
                <a:path w="157480" h="88900">
                  <a:moveTo>
                    <a:pt x="106057" y="571"/>
                  </a:moveTo>
                  <a:lnTo>
                    <a:pt x="106006" y="203"/>
                  </a:lnTo>
                  <a:lnTo>
                    <a:pt x="102590" y="368"/>
                  </a:lnTo>
                  <a:lnTo>
                    <a:pt x="102755" y="850"/>
                  </a:lnTo>
                  <a:lnTo>
                    <a:pt x="104127" y="1054"/>
                  </a:lnTo>
                  <a:lnTo>
                    <a:pt x="106057" y="571"/>
                  </a:lnTo>
                  <a:close/>
                </a:path>
                <a:path w="157480" h="88900">
                  <a:moveTo>
                    <a:pt x="107276" y="1587"/>
                  </a:moveTo>
                  <a:lnTo>
                    <a:pt x="107251" y="1371"/>
                  </a:lnTo>
                  <a:lnTo>
                    <a:pt x="105689" y="1104"/>
                  </a:lnTo>
                  <a:lnTo>
                    <a:pt x="105740" y="1536"/>
                  </a:lnTo>
                  <a:lnTo>
                    <a:pt x="107276" y="1587"/>
                  </a:lnTo>
                  <a:close/>
                </a:path>
                <a:path w="157480" h="88900">
                  <a:moveTo>
                    <a:pt x="108724" y="482"/>
                  </a:moveTo>
                  <a:lnTo>
                    <a:pt x="108673" y="50"/>
                  </a:lnTo>
                  <a:lnTo>
                    <a:pt x="106654" y="304"/>
                  </a:lnTo>
                  <a:lnTo>
                    <a:pt x="106680" y="533"/>
                  </a:lnTo>
                  <a:lnTo>
                    <a:pt x="108724" y="482"/>
                  </a:lnTo>
                  <a:close/>
                </a:path>
                <a:path w="157480" h="88900">
                  <a:moveTo>
                    <a:pt x="116332" y="40513"/>
                  </a:moveTo>
                  <a:lnTo>
                    <a:pt x="116281" y="40043"/>
                  </a:lnTo>
                  <a:lnTo>
                    <a:pt x="115468" y="40132"/>
                  </a:lnTo>
                  <a:lnTo>
                    <a:pt x="115163" y="40373"/>
                  </a:lnTo>
                  <a:lnTo>
                    <a:pt x="115252" y="41135"/>
                  </a:lnTo>
                  <a:lnTo>
                    <a:pt x="115963" y="41046"/>
                  </a:lnTo>
                  <a:lnTo>
                    <a:pt x="116332" y="40513"/>
                  </a:lnTo>
                  <a:close/>
                </a:path>
                <a:path w="157480" h="88900">
                  <a:moveTo>
                    <a:pt x="116878" y="59664"/>
                  </a:moveTo>
                  <a:lnTo>
                    <a:pt x="116535" y="56972"/>
                  </a:lnTo>
                  <a:lnTo>
                    <a:pt x="115862" y="57061"/>
                  </a:lnTo>
                  <a:lnTo>
                    <a:pt x="115709" y="55841"/>
                  </a:lnTo>
                  <a:lnTo>
                    <a:pt x="115277" y="55892"/>
                  </a:lnTo>
                  <a:lnTo>
                    <a:pt x="115189" y="55206"/>
                  </a:lnTo>
                  <a:lnTo>
                    <a:pt x="111506" y="52806"/>
                  </a:lnTo>
                  <a:lnTo>
                    <a:pt x="111010" y="51803"/>
                  </a:lnTo>
                  <a:lnTo>
                    <a:pt x="110147" y="51917"/>
                  </a:lnTo>
                  <a:lnTo>
                    <a:pt x="109829" y="51638"/>
                  </a:lnTo>
                  <a:lnTo>
                    <a:pt x="109067" y="51727"/>
                  </a:lnTo>
                  <a:lnTo>
                    <a:pt x="111925" y="54279"/>
                  </a:lnTo>
                  <a:lnTo>
                    <a:pt x="112115" y="55803"/>
                  </a:lnTo>
                  <a:lnTo>
                    <a:pt x="112560" y="55740"/>
                  </a:lnTo>
                  <a:lnTo>
                    <a:pt x="113563" y="57619"/>
                  </a:lnTo>
                  <a:lnTo>
                    <a:pt x="116039" y="59766"/>
                  </a:lnTo>
                  <a:lnTo>
                    <a:pt x="116878" y="59664"/>
                  </a:lnTo>
                  <a:close/>
                </a:path>
                <a:path w="157480" h="88900">
                  <a:moveTo>
                    <a:pt x="117081" y="57480"/>
                  </a:moveTo>
                  <a:lnTo>
                    <a:pt x="117030" y="57086"/>
                  </a:lnTo>
                  <a:lnTo>
                    <a:pt x="116713" y="56362"/>
                  </a:lnTo>
                  <a:lnTo>
                    <a:pt x="116116" y="56349"/>
                  </a:lnTo>
                  <a:lnTo>
                    <a:pt x="116268" y="56769"/>
                  </a:lnTo>
                  <a:lnTo>
                    <a:pt x="116624" y="56730"/>
                  </a:lnTo>
                  <a:lnTo>
                    <a:pt x="116725" y="57531"/>
                  </a:lnTo>
                  <a:lnTo>
                    <a:pt x="117081" y="57480"/>
                  </a:lnTo>
                  <a:close/>
                </a:path>
                <a:path w="157480" h="88900">
                  <a:moveTo>
                    <a:pt x="118148" y="57061"/>
                  </a:moveTo>
                  <a:lnTo>
                    <a:pt x="117513" y="56908"/>
                  </a:lnTo>
                  <a:lnTo>
                    <a:pt x="117335" y="57391"/>
                  </a:lnTo>
                  <a:lnTo>
                    <a:pt x="117894" y="57658"/>
                  </a:lnTo>
                  <a:lnTo>
                    <a:pt x="118148" y="57061"/>
                  </a:lnTo>
                  <a:close/>
                </a:path>
                <a:path w="157480" h="88900">
                  <a:moveTo>
                    <a:pt x="122123" y="37490"/>
                  </a:moveTo>
                  <a:lnTo>
                    <a:pt x="121818" y="35026"/>
                  </a:lnTo>
                  <a:lnTo>
                    <a:pt x="121285" y="34975"/>
                  </a:lnTo>
                  <a:lnTo>
                    <a:pt x="120980" y="36563"/>
                  </a:lnTo>
                  <a:lnTo>
                    <a:pt x="121843" y="37528"/>
                  </a:lnTo>
                  <a:lnTo>
                    <a:pt x="122123" y="37490"/>
                  </a:lnTo>
                  <a:close/>
                </a:path>
                <a:path w="157480" h="88900">
                  <a:moveTo>
                    <a:pt x="122135" y="61264"/>
                  </a:moveTo>
                  <a:lnTo>
                    <a:pt x="122034" y="60452"/>
                  </a:lnTo>
                  <a:lnTo>
                    <a:pt x="121069" y="60350"/>
                  </a:lnTo>
                  <a:lnTo>
                    <a:pt x="121018" y="59905"/>
                  </a:lnTo>
                  <a:lnTo>
                    <a:pt x="119799" y="59740"/>
                  </a:lnTo>
                  <a:lnTo>
                    <a:pt x="119862" y="60185"/>
                  </a:lnTo>
                  <a:lnTo>
                    <a:pt x="118491" y="60223"/>
                  </a:lnTo>
                  <a:lnTo>
                    <a:pt x="118452" y="59893"/>
                  </a:lnTo>
                  <a:lnTo>
                    <a:pt x="117106" y="59791"/>
                  </a:lnTo>
                  <a:lnTo>
                    <a:pt x="116497" y="60490"/>
                  </a:lnTo>
                  <a:lnTo>
                    <a:pt x="117373" y="60515"/>
                  </a:lnTo>
                  <a:lnTo>
                    <a:pt x="117309" y="60794"/>
                  </a:lnTo>
                  <a:lnTo>
                    <a:pt x="122135" y="61264"/>
                  </a:lnTo>
                  <a:close/>
                </a:path>
                <a:path w="157480" h="88900">
                  <a:moveTo>
                    <a:pt x="122974" y="27241"/>
                  </a:moveTo>
                  <a:lnTo>
                    <a:pt x="122732" y="25971"/>
                  </a:lnTo>
                  <a:lnTo>
                    <a:pt x="121259" y="24828"/>
                  </a:lnTo>
                  <a:lnTo>
                    <a:pt x="120218" y="24066"/>
                  </a:lnTo>
                  <a:lnTo>
                    <a:pt x="120764" y="23304"/>
                  </a:lnTo>
                  <a:lnTo>
                    <a:pt x="120853" y="23177"/>
                  </a:lnTo>
                  <a:lnTo>
                    <a:pt x="120777" y="22796"/>
                  </a:lnTo>
                  <a:lnTo>
                    <a:pt x="120611" y="22542"/>
                  </a:lnTo>
                  <a:lnTo>
                    <a:pt x="120611" y="22034"/>
                  </a:lnTo>
                  <a:lnTo>
                    <a:pt x="122402" y="21145"/>
                  </a:lnTo>
                  <a:lnTo>
                    <a:pt x="122415" y="20891"/>
                  </a:lnTo>
                  <a:lnTo>
                    <a:pt x="122478" y="20129"/>
                  </a:lnTo>
                  <a:lnTo>
                    <a:pt x="122491" y="20002"/>
                  </a:lnTo>
                  <a:lnTo>
                    <a:pt x="122504" y="19875"/>
                  </a:lnTo>
                  <a:lnTo>
                    <a:pt x="122567" y="18986"/>
                  </a:lnTo>
                  <a:lnTo>
                    <a:pt x="122618" y="18478"/>
                  </a:lnTo>
                  <a:lnTo>
                    <a:pt x="122682" y="17716"/>
                  </a:lnTo>
                  <a:lnTo>
                    <a:pt x="122682" y="17589"/>
                  </a:lnTo>
                  <a:lnTo>
                    <a:pt x="122707" y="17335"/>
                  </a:lnTo>
                  <a:lnTo>
                    <a:pt x="122656" y="16954"/>
                  </a:lnTo>
                  <a:lnTo>
                    <a:pt x="121348" y="14541"/>
                  </a:lnTo>
                  <a:lnTo>
                    <a:pt x="120865" y="14033"/>
                  </a:lnTo>
                  <a:lnTo>
                    <a:pt x="120624" y="13779"/>
                  </a:lnTo>
                  <a:lnTo>
                    <a:pt x="120294" y="13652"/>
                  </a:lnTo>
                  <a:lnTo>
                    <a:pt x="118706" y="13017"/>
                  </a:lnTo>
                  <a:lnTo>
                    <a:pt x="118783" y="13652"/>
                  </a:lnTo>
                  <a:lnTo>
                    <a:pt x="116433" y="13144"/>
                  </a:lnTo>
                  <a:lnTo>
                    <a:pt x="116611" y="12382"/>
                  </a:lnTo>
                  <a:lnTo>
                    <a:pt x="116878" y="11239"/>
                  </a:lnTo>
                  <a:lnTo>
                    <a:pt x="103784" y="11239"/>
                  </a:lnTo>
                  <a:lnTo>
                    <a:pt x="103784" y="15938"/>
                  </a:lnTo>
                  <a:lnTo>
                    <a:pt x="103276" y="16573"/>
                  </a:lnTo>
                  <a:lnTo>
                    <a:pt x="103314" y="16954"/>
                  </a:lnTo>
                  <a:lnTo>
                    <a:pt x="102577" y="17335"/>
                  </a:lnTo>
                  <a:lnTo>
                    <a:pt x="101942" y="17081"/>
                  </a:lnTo>
                  <a:lnTo>
                    <a:pt x="102768" y="16700"/>
                  </a:lnTo>
                  <a:lnTo>
                    <a:pt x="102717" y="16319"/>
                  </a:lnTo>
                  <a:lnTo>
                    <a:pt x="103225" y="15684"/>
                  </a:lnTo>
                  <a:lnTo>
                    <a:pt x="103149" y="14033"/>
                  </a:lnTo>
                  <a:lnTo>
                    <a:pt x="103339" y="14033"/>
                  </a:lnTo>
                  <a:lnTo>
                    <a:pt x="103733" y="14922"/>
                  </a:lnTo>
                  <a:lnTo>
                    <a:pt x="103784" y="15938"/>
                  </a:lnTo>
                  <a:lnTo>
                    <a:pt x="103784" y="11239"/>
                  </a:lnTo>
                  <a:lnTo>
                    <a:pt x="93002" y="11239"/>
                  </a:lnTo>
                  <a:lnTo>
                    <a:pt x="93002" y="25844"/>
                  </a:lnTo>
                  <a:lnTo>
                    <a:pt x="92417" y="25971"/>
                  </a:lnTo>
                  <a:lnTo>
                    <a:pt x="92494" y="26479"/>
                  </a:lnTo>
                  <a:lnTo>
                    <a:pt x="91427" y="26606"/>
                  </a:lnTo>
                  <a:lnTo>
                    <a:pt x="91490" y="27241"/>
                  </a:lnTo>
                  <a:lnTo>
                    <a:pt x="90906" y="27241"/>
                  </a:lnTo>
                  <a:lnTo>
                    <a:pt x="90868" y="27114"/>
                  </a:lnTo>
                  <a:lnTo>
                    <a:pt x="90182" y="27495"/>
                  </a:lnTo>
                  <a:lnTo>
                    <a:pt x="90233" y="28003"/>
                  </a:lnTo>
                  <a:lnTo>
                    <a:pt x="89852" y="28003"/>
                  </a:lnTo>
                  <a:lnTo>
                    <a:pt x="89877" y="28130"/>
                  </a:lnTo>
                  <a:lnTo>
                    <a:pt x="88506" y="28257"/>
                  </a:lnTo>
                  <a:lnTo>
                    <a:pt x="88404" y="28130"/>
                  </a:lnTo>
                  <a:lnTo>
                    <a:pt x="87642" y="28257"/>
                  </a:lnTo>
                  <a:lnTo>
                    <a:pt x="87515" y="28003"/>
                  </a:lnTo>
                  <a:lnTo>
                    <a:pt x="87642" y="27876"/>
                  </a:lnTo>
                  <a:lnTo>
                    <a:pt x="87896" y="27622"/>
                  </a:lnTo>
                  <a:lnTo>
                    <a:pt x="88315" y="27876"/>
                  </a:lnTo>
                  <a:lnTo>
                    <a:pt x="88315" y="27749"/>
                  </a:lnTo>
                  <a:lnTo>
                    <a:pt x="88988" y="27622"/>
                  </a:lnTo>
                  <a:lnTo>
                    <a:pt x="89369" y="27114"/>
                  </a:lnTo>
                  <a:lnTo>
                    <a:pt x="88887" y="26860"/>
                  </a:lnTo>
                  <a:lnTo>
                    <a:pt x="88417" y="26606"/>
                  </a:lnTo>
                  <a:lnTo>
                    <a:pt x="88455" y="26860"/>
                  </a:lnTo>
                  <a:lnTo>
                    <a:pt x="87706" y="26733"/>
                  </a:lnTo>
                  <a:lnTo>
                    <a:pt x="88011" y="26225"/>
                  </a:lnTo>
                  <a:lnTo>
                    <a:pt x="87845" y="26123"/>
                  </a:lnTo>
                  <a:lnTo>
                    <a:pt x="87833" y="25717"/>
                  </a:lnTo>
                  <a:lnTo>
                    <a:pt x="89052" y="25590"/>
                  </a:lnTo>
                  <a:lnTo>
                    <a:pt x="89014" y="25336"/>
                  </a:lnTo>
                  <a:lnTo>
                    <a:pt x="89458" y="25209"/>
                  </a:lnTo>
                  <a:lnTo>
                    <a:pt x="89763" y="25463"/>
                  </a:lnTo>
                  <a:lnTo>
                    <a:pt x="92011" y="25209"/>
                  </a:lnTo>
                  <a:lnTo>
                    <a:pt x="92925" y="25463"/>
                  </a:lnTo>
                  <a:lnTo>
                    <a:pt x="92925" y="25336"/>
                  </a:lnTo>
                  <a:lnTo>
                    <a:pt x="92938" y="25209"/>
                  </a:lnTo>
                  <a:lnTo>
                    <a:pt x="92989" y="24701"/>
                  </a:lnTo>
                  <a:lnTo>
                    <a:pt x="93002" y="25844"/>
                  </a:lnTo>
                  <a:lnTo>
                    <a:pt x="93002" y="11239"/>
                  </a:lnTo>
                  <a:lnTo>
                    <a:pt x="90881" y="11239"/>
                  </a:lnTo>
                  <a:lnTo>
                    <a:pt x="90881" y="22415"/>
                  </a:lnTo>
                  <a:lnTo>
                    <a:pt x="88976" y="22542"/>
                  </a:lnTo>
                  <a:lnTo>
                    <a:pt x="88811" y="22796"/>
                  </a:lnTo>
                  <a:lnTo>
                    <a:pt x="88696" y="23939"/>
                  </a:lnTo>
                  <a:lnTo>
                    <a:pt x="88404" y="23812"/>
                  </a:lnTo>
                  <a:lnTo>
                    <a:pt x="88125" y="23685"/>
                  </a:lnTo>
                  <a:lnTo>
                    <a:pt x="88087" y="23431"/>
                  </a:lnTo>
                  <a:lnTo>
                    <a:pt x="88087" y="22796"/>
                  </a:lnTo>
                  <a:lnTo>
                    <a:pt x="88392" y="22288"/>
                  </a:lnTo>
                  <a:lnTo>
                    <a:pt x="90843" y="22034"/>
                  </a:lnTo>
                  <a:lnTo>
                    <a:pt x="90881" y="22415"/>
                  </a:lnTo>
                  <a:lnTo>
                    <a:pt x="90881" y="11239"/>
                  </a:lnTo>
                  <a:lnTo>
                    <a:pt x="81546" y="11239"/>
                  </a:lnTo>
                  <a:lnTo>
                    <a:pt x="81546" y="25209"/>
                  </a:lnTo>
                  <a:lnTo>
                    <a:pt x="81343" y="25717"/>
                  </a:lnTo>
                  <a:lnTo>
                    <a:pt x="80721" y="25590"/>
                  </a:lnTo>
                  <a:lnTo>
                    <a:pt x="80784" y="25209"/>
                  </a:lnTo>
                  <a:lnTo>
                    <a:pt x="80695" y="24828"/>
                  </a:lnTo>
                  <a:lnTo>
                    <a:pt x="80645" y="24701"/>
                  </a:lnTo>
                  <a:lnTo>
                    <a:pt x="80556" y="24574"/>
                  </a:lnTo>
                  <a:lnTo>
                    <a:pt x="80492" y="23939"/>
                  </a:lnTo>
                  <a:lnTo>
                    <a:pt x="80530" y="23812"/>
                  </a:lnTo>
                  <a:lnTo>
                    <a:pt x="80937" y="23939"/>
                  </a:lnTo>
                  <a:lnTo>
                    <a:pt x="81457" y="24701"/>
                  </a:lnTo>
                  <a:lnTo>
                    <a:pt x="81546" y="25209"/>
                  </a:lnTo>
                  <a:lnTo>
                    <a:pt x="81546" y="11239"/>
                  </a:lnTo>
                  <a:lnTo>
                    <a:pt x="79514" y="11239"/>
                  </a:lnTo>
                  <a:lnTo>
                    <a:pt x="79514" y="31178"/>
                  </a:lnTo>
                  <a:lnTo>
                    <a:pt x="78536" y="31686"/>
                  </a:lnTo>
                  <a:lnTo>
                    <a:pt x="77622" y="31305"/>
                  </a:lnTo>
                  <a:lnTo>
                    <a:pt x="77317" y="31178"/>
                  </a:lnTo>
                  <a:lnTo>
                    <a:pt x="76784" y="31305"/>
                  </a:lnTo>
                  <a:lnTo>
                    <a:pt x="76415" y="30670"/>
                  </a:lnTo>
                  <a:lnTo>
                    <a:pt x="76314" y="30289"/>
                  </a:lnTo>
                  <a:lnTo>
                    <a:pt x="76428" y="29908"/>
                  </a:lnTo>
                  <a:lnTo>
                    <a:pt x="76504" y="29781"/>
                  </a:lnTo>
                  <a:lnTo>
                    <a:pt x="76441" y="29273"/>
                  </a:lnTo>
                  <a:lnTo>
                    <a:pt x="76771" y="29019"/>
                  </a:lnTo>
                  <a:lnTo>
                    <a:pt x="76288" y="28638"/>
                  </a:lnTo>
                  <a:lnTo>
                    <a:pt x="74714" y="27368"/>
                  </a:lnTo>
                  <a:lnTo>
                    <a:pt x="74625" y="26606"/>
                  </a:lnTo>
                  <a:lnTo>
                    <a:pt x="73990" y="26352"/>
                  </a:lnTo>
                  <a:lnTo>
                    <a:pt x="74028" y="25717"/>
                  </a:lnTo>
                  <a:lnTo>
                    <a:pt x="74333" y="25336"/>
                  </a:lnTo>
                  <a:lnTo>
                    <a:pt x="74637" y="25336"/>
                  </a:lnTo>
                  <a:lnTo>
                    <a:pt x="74993" y="24828"/>
                  </a:lnTo>
                  <a:lnTo>
                    <a:pt x="75095" y="24574"/>
                  </a:lnTo>
                  <a:lnTo>
                    <a:pt x="75857" y="24066"/>
                  </a:lnTo>
                  <a:lnTo>
                    <a:pt x="76923" y="23939"/>
                  </a:lnTo>
                  <a:lnTo>
                    <a:pt x="77343" y="24320"/>
                  </a:lnTo>
                  <a:lnTo>
                    <a:pt x="77444" y="25082"/>
                  </a:lnTo>
                  <a:lnTo>
                    <a:pt x="76314" y="25209"/>
                  </a:lnTo>
                  <a:lnTo>
                    <a:pt x="75958" y="25717"/>
                  </a:lnTo>
                  <a:lnTo>
                    <a:pt x="75920" y="26098"/>
                  </a:lnTo>
                  <a:lnTo>
                    <a:pt x="76263" y="26098"/>
                  </a:lnTo>
                  <a:lnTo>
                    <a:pt x="77152" y="26860"/>
                  </a:lnTo>
                  <a:lnTo>
                    <a:pt x="77660" y="26733"/>
                  </a:lnTo>
                  <a:lnTo>
                    <a:pt x="77711" y="27241"/>
                  </a:lnTo>
                  <a:lnTo>
                    <a:pt x="77838" y="27622"/>
                  </a:lnTo>
                  <a:lnTo>
                    <a:pt x="77952" y="27876"/>
                  </a:lnTo>
                  <a:lnTo>
                    <a:pt x="78016" y="27368"/>
                  </a:lnTo>
                  <a:lnTo>
                    <a:pt x="78422" y="27368"/>
                  </a:lnTo>
                  <a:lnTo>
                    <a:pt x="78638" y="27749"/>
                  </a:lnTo>
                  <a:lnTo>
                    <a:pt x="79095" y="28003"/>
                  </a:lnTo>
                  <a:lnTo>
                    <a:pt x="79070" y="28384"/>
                  </a:lnTo>
                  <a:lnTo>
                    <a:pt x="78168" y="28511"/>
                  </a:lnTo>
                  <a:lnTo>
                    <a:pt x="78257" y="29146"/>
                  </a:lnTo>
                  <a:lnTo>
                    <a:pt x="78651" y="29146"/>
                  </a:lnTo>
                  <a:lnTo>
                    <a:pt x="79311" y="29654"/>
                  </a:lnTo>
                  <a:lnTo>
                    <a:pt x="79514" y="31178"/>
                  </a:lnTo>
                  <a:lnTo>
                    <a:pt x="79514" y="11239"/>
                  </a:lnTo>
                  <a:lnTo>
                    <a:pt x="72034" y="11239"/>
                  </a:lnTo>
                  <a:lnTo>
                    <a:pt x="72034" y="36004"/>
                  </a:lnTo>
                  <a:lnTo>
                    <a:pt x="71247" y="36512"/>
                  </a:lnTo>
                  <a:lnTo>
                    <a:pt x="71170" y="36766"/>
                  </a:lnTo>
                  <a:lnTo>
                    <a:pt x="71399" y="37020"/>
                  </a:lnTo>
                  <a:lnTo>
                    <a:pt x="71450" y="37655"/>
                  </a:lnTo>
                  <a:lnTo>
                    <a:pt x="71018" y="37782"/>
                  </a:lnTo>
                  <a:lnTo>
                    <a:pt x="70764" y="38544"/>
                  </a:lnTo>
                  <a:lnTo>
                    <a:pt x="69977" y="38417"/>
                  </a:lnTo>
                  <a:lnTo>
                    <a:pt x="69989" y="37909"/>
                  </a:lnTo>
                  <a:lnTo>
                    <a:pt x="70002" y="37782"/>
                  </a:lnTo>
                  <a:lnTo>
                    <a:pt x="70027" y="37274"/>
                  </a:lnTo>
                  <a:lnTo>
                    <a:pt x="69875" y="35750"/>
                  </a:lnTo>
                  <a:lnTo>
                    <a:pt x="70078" y="35750"/>
                  </a:lnTo>
                  <a:lnTo>
                    <a:pt x="70472" y="36004"/>
                  </a:lnTo>
                  <a:lnTo>
                    <a:pt x="70739" y="36004"/>
                  </a:lnTo>
                  <a:lnTo>
                    <a:pt x="71005" y="35750"/>
                  </a:lnTo>
                  <a:lnTo>
                    <a:pt x="71526" y="35242"/>
                  </a:lnTo>
                  <a:lnTo>
                    <a:pt x="71628" y="35115"/>
                  </a:lnTo>
                  <a:lnTo>
                    <a:pt x="71780" y="35001"/>
                  </a:lnTo>
                  <a:lnTo>
                    <a:pt x="71678" y="35242"/>
                  </a:lnTo>
                  <a:lnTo>
                    <a:pt x="72034" y="36004"/>
                  </a:lnTo>
                  <a:lnTo>
                    <a:pt x="72034" y="11239"/>
                  </a:lnTo>
                  <a:lnTo>
                    <a:pt x="71577" y="11239"/>
                  </a:lnTo>
                  <a:lnTo>
                    <a:pt x="71577" y="28638"/>
                  </a:lnTo>
                  <a:lnTo>
                    <a:pt x="71132" y="29273"/>
                  </a:lnTo>
                  <a:lnTo>
                    <a:pt x="69748" y="29400"/>
                  </a:lnTo>
                  <a:lnTo>
                    <a:pt x="69723" y="29273"/>
                  </a:lnTo>
                  <a:lnTo>
                    <a:pt x="68821" y="29400"/>
                  </a:lnTo>
                  <a:lnTo>
                    <a:pt x="68199" y="28765"/>
                  </a:lnTo>
                  <a:lnTo>
                    <a:pt x="66967" y="29019"/>
                  </a:lnTo>
                  <a:lnTo>
                    <a:pt x="66065" y="29527"/>
                  </a:lnTo>
                  <a:lnTo>
                    <a:pt x="66090" y="29654"/>
                  </a:lnTo>
                  <a:lnTo>
                    <a:pt x="64922" y="29908"/>
                  </a:lnTo>
                  <a:lnTo>
                    <a:pt x="64058" y="29273"/>
                  </a:lnTo>
                  <a:lnTo>
                    <a:pt x="63919" y="28130"/>
                  </a:lnTo>
                  <a:lnTo>
                    <a:pt x="64338" y="28130"/>
                  </a:lnTo>
                  <a:lnTo>
                    <a:pt x="64312" y="28003"/>
                  </a:lnTo>
                  <a:lnTo>
                    <a:pt x="64249" y="27495"/>
                  </a:lnTo>
                  <a:lnTo>
                    <a:pt x="64236" y="27368"/>
                  </a:lnTo>
                  <a:lnTo>
                    <a:pt x="64223" y="27241"/>
                  </a:lnTo>
                  <a:lnTo>
                    <a:pt x="64693" y="27114"/>
                  </a:lnTo>
                  <a:lnTo>
                    <a:pt x="64668" y="26987"/>
                  </a:lnTo>
                  <a:lnTo>
                    <a:pt x="64630" y="26733"/>
                  </a:lnTo>
                  <a:lnTo>
                    <a:pt x="64897" y="26352"/>
                  </a:lnTo>
                  <a:lnTo>
                    <a:pt x="64947" y="25717"/>
                  </a:lnTo>
                  <a:lnTo>
                    <a:pt x="65722" y="25717"/>
                  </a:lnTo>
                  <a:lnTo>
                    <a:pt x="65760" y="25971"/>
                  </a:lnTo>
                  <a:lnTo>
                    <a:pt x="66636" y="25844"/>
                  </a:lnTo>
                  <a:lnTo>
                    <a:pt x="66636" y="25971"/>
                  </a:lnTo>
                  <a:lnTo>
                    <a:pt x="66179" y="26352"/>
                  </a:lnTo>
                  <a:lnTo>
                    <a:pt x="66052" y="26606"/>
                  </a:lnTo>
                  <a:lnTo>
                    <a:pt x="66446" y="26479"/>
                  </a:lnTo>
                  <a:lnTo>
                    <a:pt x="66459" y="26606"/>
                  </a:lnTo>
                  <a:lnTo>
                    <a:pt x="66725" y="26606"/>
                  </a:lnTo>
                  <a:lnTo>
                    <a:pt x="66776" y="26987"/>
                  </a:lnTo>
                  <a:lnTo>
                    <a:pt x="67056" y="27241"/>
                  </a:lnTo>
                  <a:lnTo>
                    <a:pt x="67678" y="26733"/>
                  </a:lnTo>
                  <a:lnTo>
                    <a:pt x="67652" y="26479"/>
                  </a:lnTo>
                  <a:lnTo>
                    <a:pt x="68313" y="26479"/>
                  </a:lnTo>
                  <a:lnTo>
                    <a:pt x="68287" y="26225"/>
                  </a:lnTo>
                  <a:lnTo>
                    <a:pt x="67576" y="26225"/>
                  </a:lnTo>
                  <a:lnTo>
                    <a:pt x="67233" y="25971"/>
                  </a:lnTo>
                  <a:lnTo>
                    <a:pt x="67221" y="25844"/>
                  </a:lnTo>
                  <a:lnTo>
                    <a:pt x="67208" y="25717"/>
                  </a:lnTo>
                  <a:lnTo>
                    <a:pt x="67310" y="25590"/>
                  </a:lnTo>
                  <a:lnTo>
                    <a:pt x="67538" y="25336"/>
                  </a:lnTo>
                  <a:lnTo>
                    <a:pt x="67652" y="25209"/>
                  </a:lnTo>
                  <a:lnTo>
                    <a:pt x="68084" y="25209"/>
                  </a:lnTo>
                  <a:lnTo>
                    <a:pt x="68605" y="24955"/>
                  </a:lnTo>
                  <a:lnTo>
                    <a:pt x="69405" y="24574"/>
                  </a:lnTo>
                  <a:lnTo>
                    <a:pt x="69303" y="24955"/>
                  </a:lnTo>
                  <a:lnTo>
                    <a:pt x="69075" y="25209"/>
                  </a:lnTo>
                  <a:lnTo>
                    <a:pt x="68770" y="25209"/>
                  </a:lnTo>
                  <a:lnTo>
                    <a:pt x="68783" y="25336"/>
                  </a:lnTo>
                  <a:lnTo>
                    <a:pt x="69138" y="25590"/>
                  </a:lnTo>
                  <a:lnTo>
                    <a:pt x="69011" y="25717"/>
                  </a:lnTo>
                  <a:lnTo>
                    <a:pt x="68884" y="26111"/>
                  </a:lnTo>
                  <a:lnTo>
                    <a:pt x="68643" y="26225"/>
                  </a:lnTo>
                  <a:lnTo>
                    <a:pt x="69418" y="26606"/>
                  </a:lnTo>
                  <a:lnTo>
                    <a:pt x="69824" y="26606"/>
                  </a:lnTo>
                  <a:lnTo>
                    <a:pt x="71513" y="28003"/>
                  </a:lnTo>
                  <a:lnTo>
                    <a:pt x="71577" y="28638"/>
                  </a:lnTo>
                  <a:lnTo>
                    <a:pt x="71577" y="11239"/>
                  </a:lnTo>
                  <a:lnTo>
                    <a:pt x="67411" y="11239"/>
                  </a:lnTo>
                  <a:lnTo>
                    <a:pt x="66395" y="11239"/>
                  </a:lnTo>
                  <a:lnTo>
                    <a:pt x="65900" y="11747"/>
                  </a:lnTo>
                  <a:lnTo>
                    <a:pt x="65887" y="12001"/>
                  </a:lnTo>
                  <a:lnTo>
                    <a:pt x="66192" y="12382"/>
                  </a:lnTo>
                  <a:lnTo>
                    <a:pt x="64465" y="12255"/>
                  </a:lnTo>
                  <a:lnTo>
                    <a:pt x="64427" y="12636"/>
                  </a:lnTo>
                  <a:lnTo>
                    <a:pt x="65163" y="12763"/>
                  </a:lnTo>
                  <a:lnTo>
                    <a:pt x="65227" y="13144"/>
                  </a:lnTo>
                  <a:lnTo>
                    <a:pt x="63741" y="12890"/>
                  </a:lnTo>
                  <a:lnTo>
                    <a:pt x="63652" y="12636"/>
                  </a:lnTo>
                  <a:lnTo>
                    <a:pt x="63436" y="12001"/>
                  </a:lnTo>
                  <a:lnTo>
                    <a:pt x="62560" y="11620"/>
                  </a:lnTo>
                  <a:lnTo>
                    <a:pt x="62268" y="11493"/>
                  </a:lnTo>
                  <a:lnTo>
                    <a:pt x="62242" y="11239"/>
                  </a:lnTo>
                  <a:lnTo>
                    <a:pt x="62230" y="11112"/>
                  </a:lnTo>
                  <a:lnTo>
                    <a:pt x="65468" y="11747"/>
                  </a:lnTo>
                  <a:lnTo>
                    <a:pt x="65913" y="11112"/>
                  </a:lnTo>
                  <a:lnTo>
                    <a:pt x="65824" y="10604"/>
                  </a:lnTo>
                  <a:lnTo>
                    <a:pt x="65709" y="10350"/>
                  </a:lnTo>
                  <a:lnTo>
                    <a:pt x="64643" y="10096"/>
                  </a:lnTo>
                  <a:lnTo>
                    <a:pt x="63042" y="9715"/>
                  </a:lnTo>
                  <a:lnTo>
                    <a:pt x="60909" y="9588"/>
                  </a:lnTo>
                  <a:lnTo>
                    <a:pt x="60096" y="10096"/>
                  </a:lnTo>
                  <a:lnTo>
                    <a:pt x="60896" y="9588"/>
                  </a:lnTo>
                  <a:lnTo>
                    <a:pt x="60858" y="9207"/>
                  </a:lnTo>
                  <a:lnTo>
                    <a:pt x="58470" y="9207"/>
                  </a:lnTo>
                  <a:lnTo>
                    <a:pt x="55803" y="10096"/>
                  </a:lnTo>
                  <a:lnTo>
                    <a:pt x="54546" y="11112"/>
                  </a:lnTo>
                  <a:lnTo>
                    <a:pt x="54508" y="10731"/>
                  </a:lnTo>
                  <a:lnTo>
                    <a:pt x="53898" y="11366"/>
                  </a:lnTo>
                  <a:lnTo>
                    <a:pt x="53136" y="11493"/>
                  </a:lnTo>
                  <a:lnTo>
                    <a:pt x="53162" y="11747"/>
                  </a:lnTo>
                  <a:lnTo>
                    <a:pt x="53962" y="11620"/>
                  </a:lnTo>
                  <a:lnTo>
                    <a:pt x="53898" y="11874"/>
                  </a:lnTo>
                  <a:lnTo>
                    <a:pt x="53251" y="12890"/>
                  </a:lnTo>
                  <a:lnTo>
                    <a:pt x="53162" y="13652"/>
                  </a:lnTo>
                  <a:lnTo>
                    <a:pt x="52133" y="15176"/>
                  </a:lnTo>
                  <a:lnTo>
                    <a:pt x="51790" y="15176"/>
                  </a:lnTo>
                  <a:lnTo>
                    <a:pt x="51752" y="14922"/>
                  </a:lnTo>
                  <a:lnTo>
                    <a:pt x="50241" y="15938"/>
                  </a:lnTo>
                  <a:lnTo>
                    <a:pt x="50139" y="16700"/>
                  </a:lnTo>
                  <a:lnTo>
                    <a:pt x="50355" y="18351"/>
                  </a:lnTo>
                  <a:lnTo>
                    <a:pt x="51587" y="18986"/>
                  </a:lnTo>
                  <a:lnTo>
                    <a:pt x="52870" y="18097"/>
                  </a:lnTo>
                  <a:lnTo>
                    <a:pt x="53238" y="17970"/>
                  </a:lnTo>
                  <a:lnTo>
                    <a:pt x="54178" y="19367"/>
                  </a:lnTo>
                  <a:lnTo>
                    <a:pt x="54203" y="20002"/>
                  </a:lnTo>
                  <a:lnTo>
                    <a:pt x="53581" y="20256"/>
                  </a:lnTo>
                  <a:lnTo>
                    <a:pt x="53644" y="20891"/>
                  </a:lnTo>
                  <a:lnTo>
                    <a:pt x="54254" y="20764"/>
                  </a:lnTo>
                  <a:lnTo>
                    <a:pt x="54229" y="20510"/>
                  </a:lnTo>
                  <a:lnTo>
                    <a:pt x="55206" y="20383"/>
                  </a:lnTo>
                  <a:lnTo>
                    <a:pt x="55130" y="19875"/>
                  </a:lnTo>
                  <a:lnTo>
                    <a:pt x="55981" y="19748"/>
                  </a:lnTo>
                  <a:lnTo>
                    <a:pt x="56197" y="18478"/>
                  </a:lnTo>
                  <a:lnTo>
                    <a:pt x="56324" y="18097"/>
                  </a:lnTo>
                  <a:lnTo>
                    <a:pt x="56400" y="17970"/>
                  </a:lnTo>
                  <a:lnTo>
                    <a:pt x="56807" y="17335"/>
                  </a:lnTo>
                  <a:lnTo>
                    <a:pt x="56883" y="17081"/>
                  </a:lnTo>
                  <a:lnTo>
                    <a:pt x="55994" y="16319"/>
                  </a:lnTo>
                  <a:lnTo>
                    <a:pt x="55867" y="15303"/>
                  </a:lnTo>
                  <a:lnTo>
                    <a:pt x="55994" y="15176"/>
                  </a:lnTo>
                  <a:lnTo>
                    <a:pt x="57213" y="14033"/>
                  </a:lnTo>
                  <a:lnTo>
                    <a:pt x="57531" y="13652"/>
                  </a:lnTo>
                  <a:lnTo>
                    <a:pt x="57264" y="13398"/>
                  </a:lnTo>
                  <a:lnTo>
                    <a:pt x="57696" y="12763"/>
                  </a:lnTo>
                  <a:lnTo>
                    <a:pt x="58839" y="12636"/>
                  </a:lnTo>
                  <a:lnTo>
                    <a:pt x="58902" y="13144"/>
                  </a:lnTo>
                  <a:lnTo>
                    <a:pt x="57937" y="14541"/>
                  </a:lnTo>
                  <a:lnTo>
                    <a:pt x="57886" y="14922"/>
                  </a:lnTo>
                  <a:lnTo>
                    <a:pt x="58013" y="15811"/>
                  </a:lnTo>
                  <a:lnTo>
                    <a:pt x="58966" y="16700"/>
                  </a:lnTo>
                  <a:lnTo>
                    <a:pt x="61036" y="15938"/>
                  </a:lnTo>
                  <a:lnTo>
                    <a:pt x="61277" y="15684"/>
                  </a:lnTo>
                  <a:lnTo>
                    <a:pt x="61353" y="16700"/>
                  </a:lnTo>
                  <a:lnTo>
                    <a:pt x="59588" y="16954"/>
                  </a:lnTo>
                  <a:lnTo>
                    <a:pt x="58737" y="17589"/>
                  </a:lnTo>
                  <a:lnTo>
                    <a:pt x="58661" y="17843"/>
                  </a:lnTo>
                  <a:lnTo>
                    <a:pt x="58762" y="17970"/>
                  </a:lnTo>
                  <a:lnTo>
                    <a:pt x="59182" y="17843"/>
                  </a:lnTo>
                  <a:lnTo>
                    <a:pt x="59270" y="17589"/>
                  </a:lnTo>
                  <a:lnTo>
                    <a:pt x="59537" y="17843"/>
                  </a:lnTo>
                  <a:lnTo>
                    <a:pt x="59842" y="17716"/>
                  </a:lnTo>
                  <a:lnTo>
                    <a:pt x="59969" y="18859"/>
                  </a:lnTo>
                  <a:lnTo>
                    <a:pt x="59537" y="18859"/>
                  </a:lnTo>
                  <a:lnTo>
                    <a:pt x="59055" y="18478"/>
                  </a:lnTo>
                  <a:lnTo>
                    <a:pt x="58610" y="18478"/>
                  </a:lnTo>
                  <a:lnTo>
                    <a:pt x="58381" y="18859"/>
                  </a:lnTo>
                  <a:lnTo>
                    <a:pt x="58343" y="19367"/>
                  </a:lnTo>
                  <a:lnTo>
                    <a:pt x="58470" y="19748"/>
                  </a:lnTo>
                  <a:lnTo>
                    <a:pt x="58559" y="20129"/>
                  </a:lnTo>
                  <a:lnTo>
                    <a:pt x="58089" y="20764"/>
                  </a:lnTo>
                  <a:lnTo>
                    <a:pt x="57505" y="20878"/>
                  </a:lnTo>
                  <a:lnTo>
                    <a:pt x="57505" y="25590"/>
                  </a:lnTo>
                  <a:lnTo>
                    <a:pt x="57200" y="26352"/>
                  </a:lnTo>
                  <a:lnTo>
                    <a:pt x="57391" y="25844"/>
                  </a:lnTo>
                  <a:lnTo>
                    <a:pt x="57442" y="25717"/>
                  </a:lnTo>
                  <a:lnTo>
                    <a:pt x="57492" y="25590"/>
                  </a:lnTo>
                  <a:lnTo>
                    <a:pt x="57505" y="20878"/>
                  </a:lnTo>
                  <a:lnTo>
                    <a:pt x="57404" y="20637"/>
                  </a:lnTo>
                  <a:lnTo>
                    <a:pt x="56349" y="20764"/>
                  </a:lnTo>
                  <a:lnTo>
                    <a:pt x="55346" y="21399"/>
                  </a:lnTo>
                  <a:lnTo>
                    <a:pt x="54787" y="20891"/>
                  </a:lnTo>
                  <a:lnTo>
                    <a:pt x="54279" y="21018"/>
                  </a:lnTo>
                  <a:lnTo>
                    <a:pt x="53975" y="21399"/>
                  </a:lnTo>
                  <a:lnTo>
                    <a:pt x="53441" y="21526"/>
                  </a:lnTo>
                  <a:lnTo>
                    <a:pt x="52908" y="21018"/>
                  </a:lnTo>
                  <a:lnTo>
                    <a:pt x="52959" y="20510"/>
                  </a:lnTo>
                  <a:lnTo>
                    <a:pt x="53365" y="20002"/>
                  </a:lnTo>
                  <a:lnTo>
                    <a:pt x="52920" y="19621"/>
                  </a:lnTo>
                  <a:lnTo>
                    <a:pt x="53009" y="19494"/>
                  </a:lnTo>
                  <a:lnTo>
                    <a:pt x="53073" y="19113"/>
                  </a:lnTo>
                  <a:lnTo>
                    <a:pt x="52781" y="19113"/>
                  </a:lnTo>
                  <a:lnTo>
                    <a:pt x="52514" y="19494"/>
                  </a:lnTo>
                  <a:lnTo>
                    <a:pt x="52197" y="19494"/>
                  </a:lnTo>
                  <a:lnTo>
                    <a:pt x="52120" y="19621"/>
                  </a:lnTo>
                  <a:lnTo>
                    <a:pt x="52019" y="20764"/>
                  </a:lnTo>
                  <a:lnTo>
                    <a:pt x="52527" y="21272"/>
                  </a:lnTo>
                  <a:lnTo>
                    <a:pt x="52616" y="21907"/>
                  </a:lnTo>
                  <a:lnTo>
                    <a:pt x="52412" y="21907"/>
                  </a:lnTo>
                  <a:lnTo>
                    <a:pt x="52438" y="22161"/>
                  </a:lnTo>
                  <a:lnTo>
                    <a:pt x="52120" y="22161"/>
                  </a:lnTo>
                  <a:lnTo>
                    <a:pt x="52108" y="22034"/>
                  </a:lnTo>
                  <a:lnTo>
                    <a:pt x="51600" y="22034"/>
                  </a:lnTo>
                  <a:lnTo>
                    <a:pt x="51625" y="22288"/>
                  </a:lnTo>
                  <a:lnTo>
                    <a:pt x="50977" y="22415"/>
                  </a:lnTo>
                  <a:lnTo>
                    <a:pt x="50431" y="22796"/>
                  </a:lnTo>
                  <a:lnTo>
                    <a:pt x="50482" y="23177"/>
                  </a:lnTo>
                  <a:lnTo>
                    <a:pt x="48983" y="24574"/>
                  </a:lnTo>
                  <a:lnTo>
                    <a:pt x="49034" y="25082"/>
                  </a:lnTo>
                  <a:lnTo>
                    <a:pt x="48260" y="25463"/>
                  </a:lnTo>
                  <a:lnTo>
                    <a:pt x="48310" y="25844"/>
                  </a:lnTo>
                  <a:lnTo>
                    <a:pt x="47675" y="25844"/>
                  </a:lnTo>
                  <a:lnTo>
                    <a:pt x="47625" y="25463"/>
                  </a:lnTo>
                  <a:lnTo>
                    <a:pt x="47396" y="25590"/>
                  </a:lnTo>
                  <a:lnTo>
                    <a:pt x="47269" y="25844"/>
                  </a:lnTo>
                  <a:lnTo>
                    <a:pt x="47383" y="25971"/>
                  </a:lnTo>
                  <a:lnTo>
                    <a:pt x="47434" y="26352"/>
                  </a:lnTo>
                  <a:lnTo>
                    <a:pt x="46824" y="26479"/>
                  </a:lnTo>
                  <a:lnTo>
                    <a:pt x="46634" y="26225"/>
                  </a:lnTo>
                  <a:lnTo>
                    <a:pt x="45783" y="26606"/>
                  </a:lnTo>
                  <a:lnTo>
                    <a:pt x="45986" y="27241"/>
                  </a:lnTo>
                  <a:lnTo>
                    <a:pt x="47040" y="27368"/>
                  </a:lnTo>
                  <a:lnTo>
                    <a:pt x="47091" y="27622"/>
                  </a:lnTo>
                  <a:lnTo>
                    <a:pt x="47650" y="28130"/>
                  </a:lnTo>
                  <a:lnTo>
                    <a:pt x="47713" y="30289"/>
                  </a:lnTo>
                  <a:lnTo>
                    <a:pt x="47180" y="30289"/>
                  </a:lnTo>
                  <a:lnTo>
                    <a:pt x="46024" y="30416"/>
                  </a:lnTo>
                  <a:lnTo>
                    <a:pt x="50304" y="30416"/>
                  </a:lnTo>
                  <a:lnTo>
                    <a:pt x="50292" y="30289"/>
                  </a:lnTo>
                  <a:lnTo>
                    <a:pt x="50838" y="29781"/>
                  </a:lnTo>
                  <a:lnTo>
                    <a:pt x="51841" y="30035"/>
                  </a:lnTo>
                  <a:lnTo>
                    <a:pt x="52285" y="30035"/>
                  </a:lnTo>
                  <a:lnTo>
                    <a:pt x="52514" y="29781"/>
                  </a:lnTo>
                  <a:lnTo>
                    <a:pt x="53352" y="28892"/>
                  </a:lnTo>
                  <a:lnTo>
                    <a:pt x="54102" y="29146"/>
                  </a:lnTo>
                  <a:lnTo>
                    <a:pt x="54368" y="29908"/>
                  </a:lnTo>
                  <a:lnTo>
                    <a:pt x="56032" y="31051"/>
                  </a:lnTo>
                  <a:lnTo>
                    <a:pt x="56286" y="31051"/>
                  </a:lnTo>
                  <a:lnTo>
                    <a:pt x="57404" y="31813"/>
                  </a:lnTo>
                  <a:lnTo>
                    <a:pt x="57607" y="31686"/>
                  </a:lnTo>
                  <a:lnTo>
                    <a:pt x="57759" y="32067"/>
                  </a:lnTo>
                  <a:lnTo>
                    <a:pt x="57848" y="32575"/>
                  </a:lnTo>
                  <a:lnTo>
                    <a:pt x="57734" y="32829"/>
                  </a:lnTo>
                  <a:lnTo>
                    <a:pt x="56616" y="33210"/>
                  </a:lnTo>
                  <a:lnTo>
                    <a:pt x="56502" y="33337"/>
                  </a:lnTo>
                  <a:lnTo>
                    <a:pt x="56184" y="33337"/>
                  </a:lnTo>
                  <a:lnTo>
                    <a:pt x="56007" y="33591"/>
                  </a:lnTo>
                  <a:lnTo>
                    <a:pt x="57619" y="34353"/>
                  </a:lnTo>
                  <a:lnTo>
                    <a:pt x="57721" y="33210"/>
                  </a:lnTo>
                  <a:lnTo>
                    <a:pt x="58051" y="33210"/>
                  </a:lnTo>
                  <a:lnTo>
                    <a:pt x="58496" y="32575"/>
                  </a:lnTo>
                  <a:lnTo>
                    <a:pt x="58534" y="32067"/>
                  </a:lnTo>
                  <a:lnTo>
                    <a:pt x="58051" y="31813"/>
                  </a:lnTo>
                  <a:lnTo>
                    <a:pt x="58102" y="31686"/>
                  </a:lnTo>
                  <a:lnTo>
                    <a:pt x="58293" y="31305"/>
                  </a:lnTo>
                  <a:lnTo>
                    <a:pt x="59080" y="31686"/>
                  </a:lnTo>
                  <a:lnTo>
                    <a:pt x="59194" y="31305"/>
                  </a:lnTo>
                  <a:lnTo>
                    <a:pt x="57645" y="30670"/>
                  </a:lnTo>
                  <a:lnTo>
                    <a:pt x="57835" y="30289"/>
                  </a:lnTo>
                  <a:lnTo>
                    <a:pt x="57696" y="30162"/>
                  </a:lnTo>
                  <a:lnTo>
                    <a:pt x="57061" y="30289"/>
                  </a:lnTo>
                  <a:lnTo>
                    <a:pt x="56413" y="29908"/>
                  </a:lnTo>
                  <a:lnTo>
                    <a:pt x="56083" y="29146"/>
                  </a:lnTo>
                  <a:lnTo>
                    <a:pt x="55676" y="28892"/>
                  </a:lnTo>
                  <a:lnTo>
                    <a:pt x="55283" y="28638"/>
                  </a:lnTo>
                  <a:lnTo>
                    <a:pt x="55181" y="28003"/>
                  </a:lnTo>
                  <a:lnTo>
                    <a:pt x="55105" y="27876"/>
                  </a:lnTo>
                  <a:lnTo>
                    <a:pt x="55905" y="27495"/>
                  </a:lnTo>
                  <a:lnTo>
                    <a:pt x="55956" y="27622"/>
                  </a:lnTo>
                  <a:lnTo>
                    <a:pt x="55803" y="28003"/>
                  </a:lnTo>
                  <a:lnTo>
                    <a:pt x="56400" y="28384"/>
                  </a:lnTo>
                  <a:lnTo>
                    <a:pt x="56489" y="28003"/>
                  </a:lnTo>
                  <a:lnTo>
                    <a:pt x="56769" y="28638"/>
                  </a:lnTo>
                  <a:lnTo>
                    <a:pt x="57734" y="29400"/>
                  </a:lnTo>
                  <a:lnTo>
                    <a:pt x="58394" y="29273"/>
                  </a:lnTo>
                  <a:lnTo>
                    <a:pt x="59436" y="30035"/>
                  </a:lnTo>
                  <a:lnTo>
                    <a:pt x="59524" y="31305"/>
                  </a:lnTo>
                  <a:lnTo>
                    <a:pt x="60147" y="31686"/>
                  </a:lnTo>
                  <a:lnTo>
                    <a:pt x="60756" y="32575"/>
                  </a:lnTo>
                  <a:lnTo>
                    <a:pt x="61163" y="32575"/>
                  </a:lnTo>
                  <a:lnTo>
                    <a:pt x="61074" y="33210"/>
                  </a:lnTo>
                  <a:lnTo>
                    <a:pt x="61188" y="33464"/>
                  </a:lnTo>
                  <a:lnTo>
                    <a:pt x="61518" y="33718"/>
                  </a:lnTo>
                  <a:lnTo>
                    <a:pt x="61518" y="33464"/>
                  </a:lnTo>
                  <a:lnTo>
                    <a:pt x="61823" y="33845"/>
                  </a:lnTo>
                  <a:lnTo>
                    <a:pt x="61937" y="33718"/>
                  </a:lnTo>
                  <a:lnTo>
                    <a:pt x="62166" y="33972"/>
                  </a:lnTo>
                  <a:lnTo>
                    <a:pt x="62242" y="33718"/>
                  </a:lnTo>
                  <a:lnTo>
                    <a:pt x="62128" y="33464"/>
                  </a:lnTo>
                  <a:lnTo>
                    <a:pt x="62026" y="33210"/>
                  </a:lnTo>
                  <a:lnTo>
                    <a:pt x="62179" y="33083"/>
                  </a:lnTo>
                  <a:lnTo>
                    <a:pt x="61506" y="32575"/>
                  </a:lnTo>
                  <a:lnTo>
                    <a:pt x="61620" y="32448"/>
                  </a:lnTo>
                  <a:lnTo>
                    <a:pt x="62484" y="32956"/>
                  </a:lnTo>
                  <a:lnTo>
                    <a:pt x="62433" y="32575"/>
                  </a:lnTo>
                  <a:lnTo>
                    <a:pt x="63119" y="32702"/>
                  </a:lnTo>
                  <a:lnTo>
                    <a:pt x="63106" y="32575"/>
                  </a:lnTo>
                  <a:lnTo>
                    <a:pt x="62839" y="32448"/>
                  </a:lnTo>
                  <a:lnTo>
                    <a:pt x="62572" y="32321"/>
                  </a:lnTo>
                  <a:lnTo>
                    <a:pt x="62433" y="31940"/>
                  </a:lnTo>
                  <a:lnTo>
                    <a:pt x="61442" y="30924"/>
                  </a:lnTo>
                  <a:lnTo>
                    <a:pt x="62458" y="30416"/>
                  </a:lnTo>
                  <a:lnTo>
                    <a:pt x="63373" y="30416"/>
                  </a:lnTo>
                  <a:lnTo>
                    <a:pt x="63830" y="30289"/>
                  </a:lnTo>
                  <a:lnTo>
                    <a:pt x="64046" y="30162"/>
                  </a:lnTo>
                  <a:lnTo>
                    <a:pt x="65151" y="30162"/>
                  </a:lnTo>
                  <a:lnTo>
                    <a:pt x="64960" y="30543"/>
                  </a:lnTo>
                  <a:lnTo>
                    <a:pt x="63919" y="30670"/>
                  </a:lnTo>
                  <a:lnTo>
                    <a:pt x="63423" y="30924"/>
                  </a:lnTo>
                  <a:lnTo>
                    <a:pt x="64693" y="33337"/>
                  </a:lnTo>
                  <a:lnTo>
                    <a:pt x="65506" y="33210"/>
                  </a:lnTo>
                  <a:lnTo>
                    <a:pt x="65836" y="33591"/>
                  </a:lnTo>
                  <a:lnTo>
                    <a:pt x="66433" y="33464"/>
                  </a:lnTo>
                  <a:lnTo>
                    <a:pt x="66395" y="33210"/>
                  </a:lnTo>
                  <a:lnTo>
                    <a:pt x="66357" y="32956"/>
                  </a:lnTo>
                  <a:lnTo>
                    <a:pt x="66865" y="32829"/>
                  </a:lnTo>
                  <a:lnTo>
                    <a:pt x="67525" y="33464"/>
                  </a:lnTo>
                  <a:lnTo>
                    <a:pt x="68376" y="33337"/>
                  </a:lnTo>
                  <a:lnTo>
                    <a:pt x="68668" y="32829"/>
                  </a:lnTo>
                  <a:lnTo>
                    <a:pt x="69507" y="32829"/>
                  </a:lnTo>
                  <a:lnTo>
                    <a:pt x="69672" y="34480"/>
                  </a:lnTo>
                  <a:lnTo>
                    <a:pt x="69215" y="37147"/>
                  </a:lnTo>
                  <a:lnTo>
                    <a:pt x="68199" y="37274"/>
                  </a:lnTo>
                  <a:lnTo>
                    <a:pt x="67500" y="36893"/>
                  </a:lnTo>
                  <a:lnTo>
                    <a:pt x="66370" y="37782"/>
                  </a:lnTo>
                  <a:lnTo>
                    <a:pt x="65265" y="37401"/>
                  </a:lnTo>
                  <a:lnTo>
                    <a:pt x="64909" y="37274"/>
                  </a:lnTo>
                  <a:lnTo>
                    <a:pt x="64008" y="37401"/>
                  </a:lnTo>
                  <a:lnTo>
                    <a:pt x="63881" y="37147"/>
                  </a:lnTo>
                  <a:lnTo>
                    <a:pt x="63868" y="37020"/>
                  </a:lnTo>
                  <a:lnTo>
                    <a:pt x="62814" y="37147"/>
                  </a:lnTo>
                  <a:lnTo>
                    <a:pt x="62763" y="36766"/>
                  </a:lnTo>
                  <a:lnTo>
                    <a:pt x="61988" y="36512"/>
                  </a:lnTo>
                  <a:lnTo>
                    <a:pt x="60845" y="37401"/>
                  </a:lnTo>
                  <a:lnTo>
                    <a:pt x="60871" y="37655"/>
                  </a:lnTo>
                  <a:lnTo>
                    <a:pt x="60985" y="37909"/>
                  </a:lnTo>
                  <a:lnTo>
                    <a:pt x="61099" y="38290"/>
                  </a:lnTo>
                  <a:lnTo>
                    <a:pt x="60706" y="38925"/>
                  </a:lnTo>
                  <a:lnTo>
                    <a:pt x="58305" y="38290"/>
                  </a:lnTo>
                  <a:lnTo>
                    <a:pt x="58229" y="37655"/>
                  </a:lnTo>
                  <a:lnTo>
                    <a:pt x="57124" y="37401"/>
                  </a:lnTo>
                  <a:lnTo>
                    <a:pt x="56629" y="37401"/>
                  </a:lnTo>
                  <a:lnTo>
                    <a:pt x="54965" y="36893"/>
                  </a:lnTo>
                  <a:lnTo>
                    <a:pt x="54940" y="36639"/>
                  </a:lnTo>
                  <a:lnTo>
                    <a:pt x="55016" y="36385"/>
                  </a:lnTo>
                  <a:lnTo>
                    <a:pt x="55372" y="35877"/>
                  </a:lnTo>
                  <a:lnTo>
                    <a:pt x="55384" y="35242"/>
                  </a:lnTo>
                  <a:lnTo>
                    <a:pt x="55067" y="35242"/>
                  </a:lnTo>
                  <a:lnTo>
                    <a:pt x="55041" y="34988"/>
                  </a:lnTo>
                  <a:lnTo>
                    <a:pt x="55029" y="34861"/>
                  </a:lnTo>
                  <a:lnTo>
                    <a:pt x="55295" y="34480"/>
                  </a:lnTo>
                  <a:lnTo>
                    <a:pt x="55270" y="34226"/>
                  </a:lnTo>
                  <a:lnTo>
                    <a:pt x="54825" y="34480"/>
                  </a:lnTo>
                  <a:lnTo>
                    <a:pt x="54775" y="34099"/>
                  </a:lnTo>
                  <a:lnTo>
                    <a:pt x="54267" y="34099"/>
                  </a:lnTo>
                  <a:lnTo>
                    <a:pt x="54051" y="34353"/>
                  </a:lnTo>
                  <a:lnTo>
                    <a:pt x="53695" y="34353"/>
                  </a:lnTo>
                  <a:lnTo>
                    <a:pt x="52603" y="34480"/>
                  </a:lnTo>
                  <a:lnTo>
                    <a:pt x="52031" y="34988"/>
                  </a:lnTo>
                  <a:lnTo>
                    <a:pt x="51790" y="34861"/>
                  </a:lnTo>
                  <a:lnTo>
                    <a:pt x="49733" y="35369"/>
                  </a:lnTo>
                  <a:lnTo>
                    <a:pt x="49123" y="35877"/>
                  </a:lnTo>
                  <a:lnTo>
                    <a:pt x="48806" y="36004"/>
                  </a:lnTo>
                  <a:lnTo>
                    <a:pt x="48006" y="36512"/>
                  </a:lnTo>
                  <a:lnTo>
                    <a:pt x="46545" y="36766"/>
                  </a:lnTo>
                  <a:lnTo>
                    <a:pt x="46126" y="36385"/>
                  </a:lnTo>
                  <a:lnTo>
                    <a:pt x="45694" y="36512"/>
                  </a:lnTo>
                  <a:lnTo>
                    <a:pt x="45313" y="37782"/>
                  </a:lnTo>
                  <a:lnTo>
                    <a:pt x="44030" y="38925"/>
                  </a:lnTo>
                  <a:lnTo>
                    <a:pt x="43903" y="39560"/>
                  </a:lnTo>
                  <a:lnTo>
                    <a:pt x="43802" y="39814"/>
                  </a:lnTo>
                  <a:lnTo>
                    <a:pt x="43700" y="40322"/>
                  </a:lnTo>
                  <a:lnTo>
                    <a:pt x="43802" y="40576"/>
                  </a:lnTo>
                  <a:lnTo>
                    <a:pt x="43891" y="41084"/>
                  </a:lnTo>
                  <a:lnTo>
                    <a:pt x="42926" y="42989"/>
                  </a:lnTo>
                  <a:lnTo>
                    <a:pt x="42113" y="43116"/>
                  </a:lnTo>
                  <a:lnTo>
                    <a:pt x="41186" y="45529"/>
                  </a:lnTo>
                  <a:lnTo>
                    <a:pt x="40601" y="46291"/>
                  </a:lnTo>
                  <a:lnTo>
                    <a:pt x="40424" y="47180"/>
                  </a:lnTo>
                  <a:lnTo>
                    <a:pt x="40309" y="47434"/>
                  </a:lnTo>
                  <a:lnTo>
                    <a:pt x="40233" y="47561"/>
                  </a:lnTo>
                  <a:lnTo>
                    <a:pt x="40132" y="48323"/>
                  </a:lnTo>
                  <a:lnTo>
                    <a:pt x="40246" y="48704"/>
                  </a:lnTo>
                  <a:lnTo>
                    <a:pt x="40487" y="49085"/>
                  </a:lnTo>
                  <a:lnTo>
                    <a:pt x="40690" y="50736"/>
                  </a:lnTo>
                  <a:lnTo>
                    <a:pt x="40805" y="53657"/>
                  </a:lnTo>
                  <a:lnTo>
                    <a:pt x="40995" y="55181"/>
                  </a:lnTo>
                  <a:lnTo>
                    <a:pt x="43611" y="57340"/>
                  </a:lnTo>
                  <a:lnTo>
                    <a:pt x="43751" y="58483"/>
                  </a:lnTo>
                  <a:lnTo>
                    <a:pt x="47307" y="60642"/>
                  </a:lnTo>
                  <a:lnTo>
                    <a:pt x="47993" y="59753"/>
                  </a:lnTo>
                  <a:lnTo>
                    <a:pt x="49593" y="59626"/>
                  </a:lnTo>
                  <a:lnTo>
                    <a:pt x="50622" y="59880"/>
                  </a:lnTo>
                  <a:lnTo>
                    <a:pt x="50927" y="59626"/>
                  </a:lnTo>
                  <a:lnTo>
                    <a:pt x="52641" y="58229"/>
                  </a:lnTo>
                  <a:lnTo>
                    <a:pt x="53238" y="58229"/>
                  </a:lnTo>
                  <a:lnTo>
                    <a:pt x="54292" y="58102"/>
                  </a:lnTo>
                  <a:lnTo>
                    <a:pt x="55372" y="59245"/>
                  </a:lnTo>
                  <a:lnTo>
                    <a:pt x="56972" y="59118"/>
                  </a:lnTo>
                  <a:lnTo>
                    <a:pt x="57759" y="59753"/>
                  </a:lnTo>
                  <a:lnTo>
                    <a:pt x="57848" y="60515"/>
                  </a:lnTo>
                  <a:lnTo>
                    <a:pt x="57924" y="62293"/>
                  </a:lnTo>
                  <a:lnTo>
                    <a:pt x="57619" y="63436"/>
                  </a:lnTo>
                  <a:lnTo>
                    <a:pt x="59867" y="66357"/>
                  </a:lnTo>
                  <a:lnTo>
                    <a:pt x="61252" y="69151"/>
                  </a:lnTo>
                  <a:lnTo>
                    <a:pt x="60909" y="69151"/>
                  </a:lnTo>
                  <a:lnTo>
                    <a:pt x="61556" y="70675"/>
                  </a:lnTo>
                  <a:lnTo>
                    <a:pt x="61556" y="72072"/>
                  </a:lnTo>
                  <a:lnTo>
                    <a:pt x="60807" y="74485"/>
                  </a:lnTo>
                  <a:lnTo>
                    <a:pt x="61036" y="76263"/>
                  </a:lnTo>
                  <a:lnTo>
                    <a:pt x="63220" y="79946"/>
                  </a:lnTo>
                  <a:lnTo>
                    <a:pt x="64630" y="84010"/>
                  </a:lnTo>
                  <a:lnTo>
                    <a:pt x="64846" y="84010"/>
                  </a:lnTo>
                  <a:lnTo>
                    <a:pt x="66192" y="86169"/>
                  </a:lnTo>
                  <a:lnTo>
                    <a:pt x="66319" y="87185"/>
                  </a:lnTo>
                  <a:lnTo>
                    <a:pt x="65874" y="87185"/>
                  </a:lnTo>
                  <a:lnTo>
                    <a:pt x="67284" y="88328"/>
                  </a:lnTo>
                  <a:lnTo>
                    <a:pt x="71094" y="86931"/>
                  </a:lnTo>
                  <a:lnTo>
                    <a:pt x="74320" y="82232"/>
                  </a:lnTo>
                  <a:lnTo>
                    <a:pt x="74091" y="80454"/>
                  </a:lnTo>
                  <a:lnTo>
                    <a:pt x="75412" y="79184"/>
                  </a:lnTo>
                  <a:lnTo>
                    <a:pt x="75133" y="77025"/>
                  </a:lnTo>
                  <a:lnTo>
                    <a:pt x="75069" y="76517"/>
                  </a:lnTo>
                  <a:lnTo>
                    <a:pt x="76009" y="75120"/>
                  </a:lnTo>
                  <a:lnTo>
                    <a:pt x="78092" y="72072"/>
                  </a:lnTo>
                  <a:lnTo>
                    <a:pt x="77584" y="68135"/>
                  </a:lnTo>
                  <a:lnTo>
                    <a:pt x="76936" y="68135"/>
                  </a:lnTo>
                  <a:lnTo>
                    <a:pt x="76911" y="68008"/>
                  </a:lnTo>
                  <a:lnTo>
                    <a:pt x="76466" y="64452"/>
                  </a:lnTo>
                  <a:lnTo>
                    <a:pt x="76428" y="64071"/>
                  </a:lnTo>
                  <a:lnTo>
                    <a:pt x="76860" y="62801"/>
                  </a:lnTo>
                  <a:lnTo>
                    <a:pt x="77343" y="61404"/>
                  </a:lnTo>
                  <a:lnTo>
                    <a:pt x="77901" y="60515"/>
                  </a:lnTo>
                  <a:lnTo>
                    <a:pt x="78778" y="59118"/>
                  </a:lnTo>
                  <a:lnTo>
                    <a:pt x="79413" y="58102"/>
                  </a:lnTo>
                  <a:lnTo>
                    <a:pt x="79895" y="57340"/>
                  </a:lnTo>
                  <a:lnTo>
                    <a:pt x="80302" y="56705"/>
                  </a:lnTo>
                  <a:lnTo>
                    <a:pt x="81102" y="55435"/>
                  </a:lnTo>
                  <a:lnTo>
                    <a:pt x="81407" y="54038"/>
                  </a:lnTo>
                  <a:lnTo>
                    <a:pt x="81495" y="53657"/>
                  </a:lnTo>
                  <a:lnTo>
                    <a:pt x="81864" y="52006"/>
                  </a:lnTo>
                  <a:lnTo>
                    <a:pt x="81838" y="50355"/>
                  </a:lnTo>
                  <a:lnTo>
                    <a:pt x="78092" y="52006"/>
                  </a:lnTo>
                  <a:lnTo>
                    <a:pt x="77990" y="51879"/>
                  </a:lnTo>
                  <a:lnTo>
                    <a:pt x="77889" y="51752"/>
                  </a:lnTo>
                  <a:lnTo>
                    <a:pt x="76911" y="50482"/>
                  </a:lnTo>
                  <a:lnTo>
                    <a:pt x="74587" y="48577"/>
                  </a:lnTo>
                  <a:lnTo>
                    <a:pt x="73672" y="46545"/>
                  </a:lnTo>
                  <a:lnTo>
                    <a:pt x="73240" y="46482"/>
                  </a:lnTo>
                  <a:lnTo>
                    <a:pt x="73240" y="61404"/>
                  </a:lnTo>
                  <a:lnTo>
                    <a:pt x="72707" y="62293"/>
                  </a:lnTo>
                  <a:lnTo>
                    <a:pt x="72758" y="62674"/>
                  </a:lnTo>
                  <a:lnTo>
                    <a:pt x="71856" y="62801"/>
                  </a:lnTo>
                  <a:lnTo>
                    <a:pt x="71602" y="60896"/>
                  </a:lnTo>
                  <a:lnTo>
                    <a:pt x="72478" y="60515"/>
                  </a:lnTo>
                  <a:lnTo>
                    <a:pt x="73139" y="60769"/>
                  </a:lnTo>
                  <a:lnTo>
                    <a:pt x="73240" y="61404"/>
                  </a:lnTo>
                  <a:lnTo>
                    <a:pt x="73240" y="46482"/>
                  </a:lnTo>
                  <a:lnTo>
                    <a:pt x="72809" y="46418"/>
                  </a:lnTo>
                  <a:lnTo>
                    <a:pt x="72275" y="43878"/>
                  </a:lnTo>
                  <a:lnTo>
                    <a:pt x="71335" y="43243"/>
                  </a:lnTo>
                  <a:lnTo>
                    <a:pt x="69100" y="39560"/>
                  </a:lnTo>
                  <a:lnTo>
                    <a:pt x="68719" y="38925"/>
                  </a:lnTo>
                  <a:lnTo>
                    <a:pt x="68186" y="38036"/>
                  </a:lnTo>
                  <a:lnTo>
                    <a:pt x="68465" y="37909"/>
                  </a:lnTo>
                  <a:lnTo>
                    <a:pt x="69684" y="39560"/>
                  </a:lnTo>
                  <a:lnTo>
                    <a:pt x="70421" y="39433"/>
                  </a:lnTo>
                  <a:lnTo>
                    <a:pt x="76276" y="47688"/>
                  </a:lnTo>
                  <a:lnTo>
                    <a:pt x="77343" y="50355"/>
                  </a:lnTo>
                  <a:lnTo>
                    <a:pt x="82067" y="47434"/>
                  </a:lnTo>
                  <a:lnTo>
                    <a:pt x="82016" y="46926"/>
                  </a:lnTo>
                  <a:lnTo>
                    <a:pt x="84188" y="45148"/>
                  </a:lnTo>
                  <a:lnTo>
                    <a:pt x="84963" y="44513"/>
                  </a:lnTo>
                  <a:lnTo>
                    <a:pt x="85102" y="44005"/>
                  </a:lnTo>
                  <a:lnTo>
                    <a:pt x="85547" y="42354"/>
                  </a:lnTo>
                  <a:lnTo>
                    <a:pt x="85648" y="41973"/>
                  </a:lnTo>
                  <a:lnTo>
                    <a:pt x="85725" y="41719"/>
                  </a:lnTo>
                  <a:lnTo>
                    <a:pt x="85204" y="41211"/>
                  </a:lnTo>
                  <a:lnTo>
                    <a:pt x="84823" y="40830"/>
                  </a:lnTo>
                  <a:lnTo>
                    <a:pt x="83566" y="40576"/>
                  </a:lnTo>
                  <a:lnTo>
                    <a:pt x="82943" y="39433"/>
                  </a:lnTo>
                  <a:lnTo>
                    <a:pt x="81915" y="41084"/>
                  </a:lnTo>
                  <a:lnTo>
                    <a:pt x="80797" y="41211"/>
                  </a:lnTo>
                  <a:lnTo>
                    <a:pt x="80391" y="40957"/>
                  </a:lnTo>
                  <a:lnTo>
                    <a:pt x="80302" y="40322"/>
                  </a:lnTo>
                  <a:lnTo>
                    <a:pt x="80200" y="39433"/>
                  </a:lnTo>
                  <a:lnTo>
                    <a:pt x="79857" y="39560"/>
                  </a:lnTo>
                  <a:lnTo>
                    <a:pt x="79679" y="40322"/>
                  </a:lnTo>
                  <a:lnTo>
                    <a:pt x="79032" y="39433"/>
                  </a:lnTo>
                  <a:lnTo>
                    <a:pt x="78384" y="38544"/>
                  </a:lnTo>
                  <a:lnTo>
                    <a:pt x="78117" y="38163"/>
                  </a:lnTo>
                  <a:lnTo>
                    <a:pt x="77990" y="37782"/>
                  </a:lnTo>
                  <a:lnTo>
                    <a:pt x="77863" y="36766"/>
                  </a:lnTo>
                  <a:lnTo>
                    <a:pt x="78689" y="36639"/>
                  </a:lnTo>
                  <a:lnTo>
                    <a:pt x="79857" y="38290"/>
                  </a:lnTo>
                  <a:lnTo>
                    <a:pt x="80391" y="38290"/>
                  </a:lnTo>
                  <a:lnTo>
                    <a:pt x="81521" y="39052"/>
                  </a:lnTo>
                  <a:lnTo>
                    <a:pt x="82715" y="38925"/>
                  </a:lnTo>
                  <a:lnTo>
                    <a:pt x="82664" y="38544"/>
                  </a:lnTo>
                  <a:lnTo>
                    <a:pt x="83413" y="38544"/>
                  </a:lnTo>
                  <a:lnTo>
                    <a:pt x="83502" y="39179"/>
                  </a:lnTo>
                  <a:lnTo>
                    <a:pt x="86347" y="39306"/>
                  </a:lnTo>
                  <a:lnTo>
                    <a:pt x="89255" y="39052"/>
                  </a:lnTo>
                  <a:lnTo>
                    <a:pt x="91186" y="40703"/>
                  </a:lnTo>
                  <a:lnTo>
                    <a:pt x="91833" y="40576"/>
                  </a:lnTo>
                  <a:lnTo>
                    <a:pt x="91884" y="40957"/>
                  </a:lnTo>
                  <a:lnTo>
                    <a:pt x="91122" y="41084"/>
                  </a:lnTo>
                  <a:lnTo>
                    <a:pt x="92608" y="42354"/>
                  </a:lnTo>
                  <a:lnTo>
                    <a:pt x="92964" y="41846"/>
                  </a:lnTo>
                  <a:lnTo>
                    <a:pt x="92964" y="40957"/>
                  </a:lnTo>
                  <a:lnTo>
                    <a:pt x="93281" y="40830"/>
                  </a:lnTo>
                  <a:lnTo>
                    <a:pt x="94576" y="45148"/>
                  </a:lnTo>
                  <a:lnTo>
                    <a:pt x="95681" y="46672"/>
                  </a:lnTo>
                  <a:lnTo>
                    <a:pt x="95796" y="46926"/>
                  </a:lnTo>
                  <a:lnTo>
                    <a:pt x="95923" y="47434"/>
                  </a:lnTo>
                  <a:lnTo>
                    <a:pt x="97370" y="49847"/>
                  </a:lnTo>
                  <a:lnTo>
                    <a:pt x="97485" y="50736"/>
                  </a:lnTo>
                  <a:lnTo>
                    <a:pt x="98107" y="51244"/>
                  </a:lnTo>
                  <a:lnTo>
                    <a:pt x="98679" y="51117"/>
                  </a:lnTo>
                  <a:lnTo>
                    <a:pt x="98577" y="50228"/>
                  </a:lnTo>
                  <a:lnTo>
                    <a:pt x="98971" y="50228"/>
                  </a:lnTo>
                  <a:lnTo>
                    <a:pt x="98869" y="49339"/>
                  </a:lnTo>
                  <a:lnTo>
                    <a:pt x="99377" y="49339"/>
                  </a:lnTo>
                  <a:lnTo>
                    <a:pt x="98831" y="45021"/>
                  </a:lnTo>
                  <a:lnTo>
                    <a:pt x="99999" y="44640"/>
                  </a:lnTo>
                  <a:lnTo>
                    <a:pt x="100088" y="43878"/>
                  </a:lnTo>
                  <a:lnTo>
                    <a:pt x="101206" y="42100"/>
                  </a:lnTo>
                  <a:lnTo>
                    <a:pt x="101968" y="41211"/>
                  </a:lnTo>
                  <a:lnTo>
                    <a:pt x="101904" y="40830"/>
                  </a:lnTo>
                  <a:lnTo>
                    <a:pt x="101879" y="40576"/>
                  </a:lnTo>
                  <a:lnTo>
                    <a:pt x="102730" y="39941"/>
                  </a:lnTo>
                  <a:lnTo>
                    <a:pt x="102781" y="40322"/>
                  </a:lnTo>
                  <a:lnTo>
                    <a:pt x="103454" y="39941"/>
                  </a:lnTo>
                  <a:lnTo>
                    <a:pt x="104140" y="39560"/>
                  </a:lnTo>
                  <a:lnTo>
                    <a:pt x="104089" y="39179"/>
                  </a:lnTo>
                  <a:lnTo>
                    <a:pt x="104457" y="39179"/>
                  </a:lnTo>
                  <a:lnTo>
                    <a:pt x="105003" y="40195"/>
                  </a:lnTo>
                  <a:lnTo>
                    <a:pt x="107010" y="42735"/>
                  </a:lnTo>
                  <a:lnTo>
                    <a:pt x="107188" y="44132"/>
                  </a:lnTo>
                  <a:lnTo>
                    <a:pt x="107975" y="44132"/>
                  </a:lnTo>
                  <a:lnTo>
                    <a:pt x="108407" y="43624"/>
                  </a:lnTo>
                  <a:lnTo>
                    <a:pt x="108483" y="42862"/>
                  </a:lnTo>
                  <a:lnTo>
                    <a:pt x="109143" y="43624"/>
                  </a:lnTo>
                  <a:lnTo>
                    <a:pt x="110401" y="46418"/>
                  </a:lnTo>
                  <a:lnTo>
                    <a:pt x="110490" y="46926"/>
                  </a:lnTo>
                  <a:lnTo>
                    <a:pt x="110731" y="49593"/>
                  </a:lnTo>
                  <a:lnTo>
                    <a:pt x="112255" y="50990"/>
                  </a:lnTo>
                  <a:lnTo>
                    <a:pt x="112598" y="52387"/>
                  </a:lnTo>
                  <a:lnTo>
                    <a:pt x="113245" y="53022"/>
                  </a:lnTo>
                  <a:lnTo>
                    <a:pt x="113309" y="53403"/>
                  </a:lnTo>
                  <a:lnTo>
                    <a:pt x="114896" y="54546"/>
                  </a:lnTo>
                  <a:lnTo>
                    <a:pt x="115252" y="54927"/>
                  </a:lnTo>
                  <a:lnTo>
                    <a:pt x="115443" y="54927"/>
                  </a:lnTo>
                  <a:lnTo>
                    <a:pt x="115392" y="53911"/>
                  </a:lnTo>
                  <a:lnTo>
                    <a:pt x="114579" y="53276"/>
                  </a:lnTo>
                  <a:lnTo>
                    <a:pt x="114376" y="51625"/>
                  </a:lnTo>
                  <a:lnTo>
                    <a:pt x="113042" y="50355"/>
                  </a:lnTo>
                  <a:lnTo>
                    <a:pt x="112915" y="50228"/>
                  </a:lnTo>
                  <a:lnTo>
                    <a:pt x="112395" y="50355"/>
                  </a:lnTo>
                  <a:lnTo>
                    <a:pt x="111658" y="48704"/>
                  </a:lnTo>
                  <a:lnTo>
                    <a:pt x="111290" y="48704"/>
                  </a:lnTo>
                  <a:lnTo>
                    <a:pt x="111213" y="48577"/>
                  </a:lnTo>
                  <a:lnTo>
                    <a:pt x="111099" y="45529"/>
                  </a:lnTo>
                  <a:lnTo>
                    <a:pt x="111721" y="45529"/>
                  </a:lnTo>
                  <a:lnTo>
                    <a:pt x="111798" y="46037"/>
                  </a:lnTo>
                  <a:lnTo>
                    <a:pt x="112331" y="46037"/>
                  </a:lnTo>
                  <a:lnTo>
                    <a:pt x="112598" y="46418"/>
                  </a:lnTo>
                  <a:lnTo>
                    <a:pt x="112852" y="46291"/>
                  </a:lnTo>
                  <a:lnTo>
                    <a:pt x="113398" y="47180"/>
                  </a:lnTo>
                  <a:lnTo>
                    <a:pt x="113893" y="47180"/>
                  </a:lnTo>
                  <a:lnTo>
                    <a:pt x="114490" y="47561"/>
                  </a:lnTo>
                  <a:lnTo>
                    <a:pt x="114630" y="48831"/>
                  </a:lnTo>
                  <a:lnTo>
                    <a:pt x="114947" y="48704"/>
                  </a:lnTo>
                  <a:lnTo>
                    <a:pt x="116827" y="46291"/>
                  </a:lnTo>
                  <a:lnTo>
                    <a:pt x="116801" y="45783"/>
                  </a:lnTo>
                  <a:lnTo>
                    <a:pt x="116687" y="45148"/>
                  </a:lnTo>
                  <a:lnTo>
                    <a:pt x="116255" y="44132"/>
                  </a:lnTo>
                  <a:lnTo>
                    <a:pt x="115887" y="43243"/>
                  </a:lnTo>
                  <a:lnTo>
                    <a:pt x="115620" y="42964"/>
                  </a:lnTo>
                  <a:lnTo>
                    <a:pt x="115620" y="44767"/>
                  </a:lnTo>
                  <a:lnTo>
                    <a:pt x="115493" y="44132"/>
                  </a:lnTo>
                  <a:lnTo>
                    <a:pt x="114617" y="44259"/>
                  </a:lnTo>
                  <a:lnTo>
                    <a:pt x="114681" y="44767"/>
                  </a:lnTo>
                  <a:lnTo>
                    <a:pt x="113817" y="44513"/>
                  </a:lnTo>
                  <a:lnTo>
                    <a:pt x="114071" y="44386"/>
                  </a:lnTo>
                  <a:lnTo>
                    <a:pt x="113944" y="43370"/>
                  </a:lnTo>
                  <a:lnTo>
                    <a:pt x="113411" y="42989"/>
                  </a:lnTo>
                  <a:lnTo>
                    <a:pt x="113385" y="42862"/>
                  </a:lnTo>
                  <a:lnTo>
                    <a:pt x="113334" y="42481"/>
                  </a:lnTo>
                  <a:lnTo>
                    <a:pt x="113296" y="42100"/>
                  </a:lnTo>
                  <a:lnTo>
                    <a:pt x="112674" y="41465"/>
                  </a:lnTo>
                  <a:lnTo>
                    <a:pt x="112280" y="41592"/>
                  </a:lnTo>
                  <a:lnTo>
                    <a:pt x="111899" y="42100"/>
                  </a:lnTo>
                  <a:lnTo>
                    <a:pt x="111556" y="41846"/>
                  </a:lnTo>
                  <a:lnTo>
                    <a:pt x="111163" y="42354"/>
                  </a:lnTo>
                  <a:lnTo>
                    <a:pt x="110947" y="42481"/>
                  </a:lnTo>
                  <a:lnTo>
                    <a:pt x="110744" y="40830"/>
                  </a:lnTo>
                  <a:lnTo>
                    <a:pt x="110286" y="40830"/>
                  </a:lnTo>
                  <a:lnTo>
                    <a:pt x="110223" y="40322"/>
                  </a:lnTo>
                  <a:lnTo>
                    <a:pt x="109905" y="40220"/>
                  </a:lnTo>
                  <a:lnTo>
                    <a:pt x="109969" y="40068"/>
                  </a:lnTo>
                  <a:lnTo>
                    <a:pt x="110286" y="39433"/>
                  </a:lnTo>
                  <a:lnTo>
                    <a:pt x="110350" y="39560"/>
                  </a:lnTo>
                  <a:lnTo>
                    <a:pt x="110693" y="39560"/>
                  </a:lnTo>
                  <a:lnTo>
                    <a:pt x="110667" y="39433"/>
                  </a:lnTo>
                  <a:lnTo>
                    <a:pt x="110578" y="38671"/>
                  </a:lnTo>
                  <a:lnTo>
                    <a:pt x="110782" y="38544"/>
                  </a:lnTo>
                  <a:lnTo>
                    <a:pt x="111328" y="39052"/>
                  </a:lnTo>
                  <a:lnTo>
                    <a:pt x="111379" y="39433"/>
                  </a:lnTo>
                  <a:lnTo>
                    <a:pt x="112039" y="39814"/>
                  </a:lnTo>
                  <a:lnTo>
                    <a:pt x="112141" y="39560"/>
                  </a:lnTo>
                  <a:lnTo>
                    <a:pt x="112839" y="40068"/>
                  </a:lnTo>
                  <a:lnTo>
                    <a:pt x="112941" y="40322"/>
                  </a:lnTo>
                  <a:lnTo>
                    <a:pt x="112801" y="40576"/>
                  </a:lnTo>
                  <a:lnTo>
                    <a:pt x="112572" y="40576"/>
                  </a:lnTo>
                  <a:lnTo>
                    <a:pt x="112445" y="40703"/>
                  </a:lnTo>
                  <a:lnTo>
                    <a:pt x="114960" y="42862"/>
                  </a:lnTo>
                  <a:lnTo>
                    <a:pt x="114998" y="43243"/>
                  </a:lnTo>
                  <a:lnTo>
                    <a:pt x="115366" y="43497"/>
                  </a:lnTo>
                  <a:lnTo>
                    <a:pt x="115493" y="44132"/>
                  </a:lnTo>
                  <a:lnTo>
                    <a:pt x="115620" y="44767"/>
                  </a:lnTo>
                  <a:lnTo>
                    <a:pt x="115620" y="42964"/>
                  </a:lnTo>
                  <a:lnTo>
                    <a:pt x="113588" y="40830"/>
                  </a:lnTo>
                  <a:lnTo>
                    <a:pt x="113538" y="40576"/>
                  </a:lnTo>
                  <a:lnTo>
                    <a:pt x="114046" y="39560"/>
                  </a:lnTo>
                  <a:lnTo>
                    <a:pt x="114566" y="38544"/>
                  </a:lnTo>
                  <a:lnTo>
                    <a:pt x="115633" y="38671"/>
                  </a:lnTo>
                  <a:lnTo>
                    <a:pt x="115747" y="39560"/>
                  </a:lnTo>
                  <a:lnTo>
                    <a:pt x="116078" y="39433"/>
                  </a:lnTo>
                  <a:lnTo>
                    <a:pt x="115925" y="38798"/>
                  </a:lnTo>
                  <a:lnTo>
                    <a:pt x="116370" y="38544"/>
                  </a:lnTo>
                  <a:lnTo>
                    <a:pt x="116598" y="38417"/>
                  </a:lnTo>
                  <a:lnTo>
                    <a:pt x="118884" y="37147"/>
                  </a:lnTo>
                  <a:lnTo>
                    <a:pt x="118960" y="37020"/>
                  </a:lnTo>
                  <a:lnTo>
                    <a:pt x="119735" y="35750"/>
                  </a:lnTo>
                  <a:lnTo>
                    <a:pt x="119964" y="35369"/>
                  </a:lnTo>
                  <a:lnTo>
                    <a:pt x="120167" y="34988"/>
                  </a:lnTo>
                  <a:lnTo>
                    <a:pt x="120269" y="34607"/>
                  </a:lnTo>
                  <a:lnTo>
                    <a:pt x="120573" y="33591"/>
                  </a:lnTo>
                  <a:lnTo>
                    <a:pt x="120802" y="32829"/>
                  </a:lnTo>
                  <a:lnTo>
                    <a:pt x="120726" y="31813"/>
                  </a:lnTo>
                  <a:lnTo>
                    <a:pt x="120713" y="31686"/>
                  </a:lnTo>
                  <a:lnTo>
                    <a:pt x="120700" y="31559"/>
                  </a:lnTo>
                  <a:lnTo>
                    <a:pt x="119697" y="31305"/>
                  </a:lnTo>
                  <a:lnTo>
                    <a:pt x="119938" y="30924"/>
                  </a:lnTo>
                  <a:lnTo>
                    <a:pt x="119875" y="30416"/>
                  </a:lnTo>
                  <a:lnTo>
                    <a:pt x="118287" y="28638"/>
                  </a:lnTo>
                  <a:lnTo>
                    <a:pt x="117538" y="28257"/>
                  </a:lnTo>
                  <a:lnTo>
                    <a:pt x="117297" y="28130"/>
                  </a:lnTo>
                  <a:lnTo>
                    <a:pt x="117513" y="27241"/>
                  </a:lnTo>
                  <a:lnTo>
                    <a:pt x="117678" y="26606"/>
                  </a:lnTo>
                  <a:lnTo>
                    <a:pt x="117716" y="26479"/>
                  </a:lnTo>
                  <a:lnTo>
                    <a:pt x="118452" y="26352"/>
                  </a:lnTo>
                  <a:lnTo>
                    <a:pt x="118414" y="25971"/>
                  </a:lnTo>
                  <a:lnTo>
                    <a:pt x="117144" y="25717"/>
                  </a:lnTo>
                  <a:lnTo>
                    <a:pt x="116560" y="26606"/>
                  </a:lnTo>
                  <a:lnTo>
                    <a:pt x="115036" y="25336"/>
                  </a:lnTo>
                  <a:lnTo>
                    <a:pt x="115455" y="24701"/>
                  </a:lnTo>
                  <a:lnTo>
                    <a:pt x="115976" y="23939"/>
                  </a:lnTo>
                  <a:lnTo>
                    <a:pt x="116230" y="23558"/>
                  </a:lnTo>
                  <a:lnTo>
                    <a:pt x="116408" y="23304"/>
                  </a:lnTo>
                  <a:lnTo>
                    <a:pt x="117030" y="23812"/>
                  </a:lnTo>
                  <a:lnTo>
                    <a:pt x="117106" y="24066"/>
                  </a:lnTo>
                  <a:lnTo>
                    <a:pt x="116751" y="24574"/>
                  </a:lnTo>
                  <a:lnTo>
                    <a:pt x="116789" y="24828"/>
                  </a:lnTo>
                  <a:lnTo>
                    <a:pt x="117132" y="25209"/>
                  </a:lnTo>
                  <a:lnTo>
                    <a:pt x="118249" y="24066"/>
                  </a:lnTo>
                  <a:lnTo>
                    <a:pt x="119062" y="24320"/>
                  </a:lnTo>
                  <a:lnTo>
                    <a:pt x="119100" y="25463"/>
                  </a:lnTo>
                  <a:lnTo>
                    <a:pt x="120777" y="25463"/>
                  </a:lnTo>
                  <a:lnTo>
                    <a:pt x="120878" y="25971"/>
                  </a:lnTo>
                  <a:lnTo>
                    <a:pt x="120510" y="26225"/>
                  </a:lnTo>
                  <a:lnTo>
                    <a:pt x="121259" y="26733"/>
                  </a:lnTo>
                  <a:lnTo>
                    <a:pt x="121615" y="27876"/>
                  </a:lnTo>
                  <a:lnTo>
                    <a:pt x="122974" y="27241"/>
                  </a:lnTo>
                  <a:close/>
                </a:path>
                <a:path w="157480" h="88900">
                  <a:moveTo>
                    <a:pt x="123698" y="46177"/>
                  </a:moveTo>
                  <a:lnTo>
                    <a:pt x="123304" y="45834"/>
                  </a:lnTo>
                  <a:lnTo>
                    <a:pt x="122186" y="47917"/>
                  </a:lnTo>
                  <a:lnTo>
                    <a:pt x="122313" y="48183"/>
                  </a:lnTo>
                  <a:lnTo>
                    <a:pt x="123698" y="46177"/>
                  </a:lnTo>
                  <a:close/>
                </a:path>
                <a:path w="157480" h="88900">
                  <a:moveTo>
                    <a:pt x="124091" y="44665"/>
                  </a:moveTo>
                  <a:lnTo>
                    <a:pt x="124002" y="43929"/>
                  </a:lnTo>
                  <a:lnTo>
                    <a:pt x="123278" y="43827"/>
                  </a:lnTo>
                  <a:lnTo>
                    <a:pt x="123825" y="44704"/>
                  </a:lnTo>
                  <a:lnTo>
                    <a:pt x="124091" y="44665"/>
                  </a:lnTo>
                  <a:close/>
                </a:path>
                <a:path w="157480" h="88900">
                  <a:moveTo>
                    <a:pt x="124193" y="53174"/>
                  </a:moveTo>
                  <a:lnTo>
                    <a:pt x="123520" y="52590"/>
                  </a:lnTo>
                  <a:lnTo>
                    <a:pt x="123647" y="52387"/>
                  </a:lnTo>
                  <a:lnTo>
                    <a:pt x="122910" y="51739"/>
                  </a:lnTo>
                  <a:lnTo>
                    <a:pt x="124066" y="50088"/>
                  </a:lnTo>
                  <a:lnTo>
                    <a:pt x="122440" y="48666"/>
                  </a:lnTo>
                  <a:lnTo>
                    <a:pt x="121475" y="50787"/>
                  </a:lnTo>
                  <a:lnTo>
                    <a:pt x="121259" y="50609"/>
                  </a:lnTo>
                  <a:lnTo>
                    <a:pt x="120116" y="52235"/>
                  </a:lnTo>
                  <a:lnTo>
                    <a:pt x="119265" y="52451"/>
                  </a:lnTo>
                  <a:lnTo>
                    <a:pt x="119418" y="53632"/>
                  </a:lnTo>
                  <a:lnTo>
                    <a:pt x="118529" y="53746"/>
                  </a:lnTo>
                  <a:lnTo>
                    <a:pt x="118351" y="53289"/>
                  </a:lnTo>
                  <a:lnTo>
                    <a:pt x="117843" y="54013"/>
                  </a:lnTo>
                  <a:lnTo>
                    <a:pt x="117983" y="55054"/>
                  </a:lnTo>
                  <a:lnTo>
                    <a:pt x="118935" y="55880"/>
                  </a:lnTo>
                  <a:lnTo>
                    <a:pt x="119100" y="57226"/>
                  </a:lnTo>
                  <a:lnTo>
                    <a:pt x="120218" y="57073"/>
                  </a:lnTo>
                  <a:lnTo>
                    <a:pt x="120243" y="57353"/>
                  </a:lnTo>
                  <a:lnTo>
                    <a:pt x="120980" y="57251"/>
                  </a:lnTo>
                  <a:lnTo>
                    <a:pt x="120954" y="56984"/>
                  </a:lnTo>
                  <a:lnTo>
                    <a:pt x="121856" y="56883"/>
                  </a:lnTo>
                  <a:lnTo>
                    <a:pt x="121996" y="57886"/>
                  </a:lnTo>
                  <a:lnTo>
                    <a:pt x="122961" y="57277"/>
                  </a:lnTo>
                  <a:lnTo>
                    <a:pt x="122770" y="55753"/>
                  </a:lnTo>
                  <a:lnTo>
                    <a:pt x="123444" y="54787"/>
                  </a:lnTo>
                  <a:lnTo>
                    <a:pt x="123291" y="53606"/>
                  </a:lnTo>
                  <a:lnTo>
                    <a:pt x="124129" y="53492"/>
                  </a:lnTo>
                  <a:lnTo>
                    <a:pt x="124193" y="53174"/>
                  </a:lnTo>
                  <a:close/>
                </a:path>
                <a:path w="157480" h="88900">
                  <a:moveTo>
                    <a:pt x="125069" y="60883"/>
                  </a:moveTo>
                  <a:lnTo>
                    <a:pt x="125018" y="60464"/>
                  </a:lnTo>
                  <a:lnTo>
                    <a:pt x="124040" y="60452"/>
                  </a:lnTo>
                  <a:lnTo>
                    <a:pt x="123901" y="60858"/>
                  </a:lnTo>
                  <a:lnTo>
                    <a:pt x="122364" y="60794"/>
                  </a:lnTo>
                  <a:lnTo>
                    <a:pt x="122402" y="61150"/>
                  </a:lnTo>
                  <a:lnTo>
                    <a:pt x="123786" y="61264"/>
                  </a:lnTo>
                  <a:lnTo>
                    <a:pt x="125069" y="60883"/>
                  </a:lnTo>
                  <a:close/>
                </a:path>
                <a:path w="157480" h="88900">
                  <a:moveTo>
                    <a:pt x="125641" y="685"/>
                  </a:moveTo>
                  <a:lnTo>
                    <a:pt x="125603" y="368"/>
                  </a:lnTo>
                  <a:lnTo>
                    <a:pt x="124625" y="355"/>
                  </a:lnTo>
                  <a:lnTo>
                    <a:pt x="124015" y="698"/>
                  </a:lnTo>
                  <a:lnTo>
                    <a:pt x="124536" y="1016"/>
                  </a:lnTo>
                  <a:lnTo>
                    <a:pt x="125641" y="685"/>
                  </a:lnTo>
                  <a:close/>
                </a:path>
                <a:path w="157480" h="88900">
                  <a:moveTo>
                    <a:pt x="125806" y="43738"/>
                  </a:moveTo>
                  <a:lnTo>
                    <a:pt x="124777" y="43027"/>
                  </a:lnTo>
                  <a:lnTo>
                    <a:pt x="124142" y="43268"/>
                  </a:lnTo>
                  <a:lnTo>
                    <a:pt x="123634" y="42621"/>
                  </a:lnTo>
                  <a:lnTo>
                    <a:pt x="123545" y="41871"/>
                  </a:lnTo>
                  <a:lnTo>
                    <a:pt x="123901" y="41833"/>
                  </a:lnTo>
                  <a:lnTo>
                    <a:pt x="124002" y="40982"/>
                  </a:lnTo>
                  <a:lnTo>
                    <a:pt x="123532" y="40081"/>
                  </a:lnTo>
                  <a:lnTo>
                    <a:pt x="122453" y="40017"/>
                  </a:lnTo>
                  <a:lnTo>
                    <a:pt x="122669" y="41808"/>
                  </a:lnTo>
                  <a:lnTo>
                    <a:pt x="122364" y="41859"/>
                  </a:lnTo>
                  <a:lnTo>
                    <a:pt x="123342" y="43611"/>
                  </a:lnTo>
                  <a:lnTo>
                    <a:pt x="124358" y="43713"/>
                  </a:lnTo>
                  <a:lnTo>
                    <a:pt x="125539" y="44475"/>
                  </a:lnTo>
                  <a:lnTo>
                    <a:pt x="125806" y="43738"/>
                  </a:lnTo>
                  <a:close/>
                </a:path>
                <a:path w="157480" h="88900">
                  <a:moveTo>
                    <a:pt x="125844" y="18186"/>
                  </a:moveTo>
                  <a:lnTo>
                    <a:pt x="124396" y="17208"/>
                  </a:lnTo>
                  <a:lnTo>
                    <a:pt x="123926" y="16116"/>
                  </a:lnTo>
                  <a:lnTo>
                    <a:pt x="124358" y="16065"/>
                  </a:lnTo>
                  <a:lnTo>
                    <a:pt x="124853" y="16484"/>
                  </a:lnTo>
                  <a:lnTo>
                    <a:pt x="125018" y="16357"/>
                  </a:lnTo>
                  <a:lnTo>
                    <a:pt x="120726" y="12649"/>
                  </a:lnTo>
                  <a:lnTo>
                    <a:pt x="120548" y="12801"/>
                  </a:lnTo>
                  <a:lnTo>
                    <a:pt x="121005" y="13246"/>
                  </a:lnTo>
                  <a:lnTo>
                    <a:pt x="120853" y="13627"/>
                  </a:lnTo>
                  <a:lnTo>
                    <a:pt x="121412" y="14071"/>
                  </a:lnTo>
                  <a:lnTo>
                    <a:pt x="121602" y="14554"/>
                  </a:lnTo>
                  <a:lnTo>
                    <a:pt x="122389" y="14986"/>
                  </a:lnTo>
                  <a:lnTo>
                    <a:pt x="122440" y="15367"/>
                  </a:lnTo>
                  <a:lnTo>
                    <a:pt x="123532" y="16611"/>
                  </a:lnTo>
                  <a:lnTo>
                    <a:pt x="124040" y="17043"/>
                  </a:lnTo>
                  <a:lnTo>
                    <a:pt x="124320" y="17983"/>
                  </a:lnTo>
                  <a:lnTo>
                    <a:pt x="125018" y="18580"/>
                  </a:lnTo>
                  <a:lnTo>
                    <a:pt x="125234" y="18554"/>
                  </a:lnTo>
                  <a:lnTo>
                    <a:pt x="125120" y="18084"/>
                  </a:lnTo>
                  <a:lnTo>
                    <a:pt x="125666" y="18288"/>
                  </a:lnTo>
                  <a:lnTo>
                    <a:pt x="125844" y="18186"/>
                  </a:lnTo>
                  <a:close/>
                </a:path>
                <a:path w="157480" h="88900">
                  <a:moveTo>
                    <a:pt x="126111" y="61645"/>
                  </a:moveTo>
                  <a:lnTo>
                    <a:pt x="125615" y="61226"/>
                  </a:lnTo>
                  <a:lnTo>
                    <a:pt x="124917" y="61429"/>
                  </a:lnTo>
                  <a:lnTo>
                    <a:pt x="124955" y="61785"/>
                  </a:lnTo>
                  <a:lnTo>
                    <a:pt x="125437" y="61722"/>
                  </a:lnTo>
                  <a:lnTo>
                    <a:pt x="125818" y="62052"/>
                  </a:lnTo>
                  <a:lnTo>
                    <a:pt x="126111" y="61645"/>
                  </a:lnTo>
                  <a:close/>
                </a:path>
                <a:path w="157480" h="88900">
                  <a:moveTo>
                    <a:pt x="126466" y="46316"/>
                  </a:moveTo>
                  <a:lnTo>
                    <a:pt x="125780" y="45415"/>
                  </a:lnTo>
                  <a:lnTo>
                    <a:pt x="125539" y="45783"/>
                  </a:lnTo>
                  <a:lnTo>
                    <a:pt x="124612" y="44983"/>
                  </a:lnTo>
                  <a:lnTo>
                    <a:pt x="124752" y="46037"/>
                  </a:lnTo>
                  <a:lnTo>
                    <a:pt x="125374" y="45948"/>
                  </a:lnTo>
                  <a:lnTo>
                    <a:pt x="125450" y="46532"/>
                  </a:lnTo>
                  <a:lnTo>
                    <a:pt x="125031" y="46583"/>
                  </a:lnTo>
                  <a:lnTo>
                    <a:pt x="125730" y="47167"/>
                  </a:lnTo>
                  <a:lnTo>
                    <a:pt x="126466" y="46316"/>
                  </a:lnTo>
                  <a:close/>
                </a:path>
                <a:path w="157480" h="88900">
                  <a:moveTo>
                    <a:pt x="126580" y="27711"/>
                  </a:moveTo>
                  <a:lnTo>
                    <a:pt x="126238" y="27419"/>
                  </a:lnTo>
                  <a:lnTo>
                    <a:pt x="125882" y="27457"/>
                  </a:lnTo>
                  <a:lnTo>
                    <a:pt x="125920" y="27736"/>
                  </a:lnTo>
                  <a:lnTo>
                    <a:pt x="125615" y="27774"/>
                  </a:lnTo>
                  <a:lnTo>
                    <a:pt x="125590" y="27609"/>
                  </a:lnTo>
                  <a:lnTo>
                    <a:pt x="125399" y="27686"/>
                  </a:lnTo>
                  <a:lnTo>
                    <a:pt x="125437" y="28028"/>
                  </a:lnTo>
                  <a:lnTo>
                    <a:pt x="125780" y="28587"/>
                  </a:lnTo>
                  <a:lnTo>
                    <a:pt x="126072" y="28562"/>
                  </a:lnTo>
                  <a:lnTo>
                    <a:pt x="126022" y="28117"/>
                  </a:lnTo>
                  <a:lnTo>
                    <a:pt x="126326" y="28079"/>
                  </a:lnTo>
                  <a:lnTo>
                    <a:pt x="126580" y="27711"/>
                  </a:lnTo>
                  <a:close/>
                </a:path>
                <a:path w="157480" h="88900">
                  <a:moveTo>
                    <a:pt x="127114" y="45351"/>
                  </a:moveTo>
                  <a:lnTo>
                    <a:pt x="126796" y="45072"/>
                  </a:lnTo>
                  <a:lnTo>
                    <a:pt x="126720" y="44538"/>
                  </a:lnTo>
                  <a:lnTo>
                    <a:pt x="126403" y="44234"/>
                  </a:lnTo>
                  <a:lnTo>
                    <a:pt x="125895" y="44450"/>
                  </a:lnTo>
                  <a:lnTo>
                    <a:pt x="126250" y="44818"/>
                  </a:lnTo>
                  <a:lnTo>
                    <a:pt x="125984" y="45186"/>
                  </a:lnTo>
                  <a:lnTo>
                    <a:pt x="126746" y="46012"/>
                  </a:lnTo>
                  <a:lnTo>
                    <a:pt x="127114" y="45351"/>
                  </a:lnTo>
                  <a:close/>
                </a:path>
                <a:path w="157480" h="88900">
                  <a:moveTo>
                    <a:pt x="128041" y="47917"/>
                  </a:moveTo>
                  <a:lnTo>
                    <a:pt x="127203" y="46088"/>
                  </a:lnTo>
                  <a:lnTo>
                    <a:pt x="126822" y="46253"/>
                  </a:lnTo>
                  <a:lnTo>
                    <a:pt x="127050" y="46837"/>
                  </a:lnTo>
                  <a:lnTo>
                    <a:pt x="126619" y="47459"/>
                  </a:lnTo>
                  <a:lnTo>
                    <a:pt x="125666" y="47586"/>
                  </a:lnTo>
                  <a:lnTo>
                    <a:pt x="124968" y="48602"/>
                  </a:lnTo>
                  <a:lnTo>
                    <a:pt x="125183" y="48577"/>
                  </a:lnTo>
                  <a:lnTo>
                    <a:pt x="125514" y="48107"/>
                  </a:lnTo>
                  <a:lnTo>
                    <a:pt x="126428" y="47993"/>
                  </a:lnTo>
                  <a:lnTo>
                    <a:pt x="126542" y="48856"/>
                  </a:lnTo>
                  <a:lnTo>
                    <a:pt x="127228" y="49441"/>
                  </a:lnTo>
                  <a:lnTo>
                    <a:pt x="127469" y="49415"/>
                  </a:lnTo>
                  <a:lnTo>
                    <a:pt x="127304" y="48183"/>
                  </a:lnTo>
                  <a:lnTo>
                    <a:pt x="127863" y="48107"/>
                  </a:lnTo>
                  <a:lnTo>
                    <a:pt x="127952" y="48768"/>
                  </a:lnTo>
                  <a:lnTo>
                    <a:pt x="128041" y="47917"/>
                  </a:lnTo>
                  <a:close/>
                </a:path>
                <a:path w="157480" h="88900">
                  <a:moveTo>
                    <a:pt x="128193" y="52641"/>
                  </a:moveTo>
                  <a:lnTo>
                    <a:pt x="128003" y="52476"/>
                  </a:lnTo>
                  <a:lnTo>
                    <a:pt x="127444" y="53276"/>
                  </a:lnTo>
                  <a:lnTo>
                    <a:pt x="125399" y="53022"/>
                  </a:lnTo>
                  <a:lnTo>
                    <a:pt x="124650" y="53632"/>
                  </a:lnTo>
                  <a:lnTo>
                    <a:pt x="124777" y="54698"/>
                  </a:lnTo>
                  <a:lnTo>
                    <a:pt x="124548" y="54724"/>
                  </a:lnTo>
                  <a:lnTo>
                    <a:pt x="124675" y="55664"/>
                  </a:lnTo>
                  <a:lnTo>
                    <a:pt x="124358" y="56121"/>
                  </a:lnTo>
                  <a:lnTo>
                    <a:pt x="124472" y="56984"/>
                  </a:lnTo>
                  <a:lnTo>
                    <a:pt x="124828" y="56934"/>
                  </a:lnTo>
                  <a:lnTo>
                    <a:pt x="125018" y="58432"/>
                  </a:lnTo>
                  <a:lnTo>
                    <a:pt x="125552" y="58356"/>
                  </a:lnTo>
                  <a:lnTo>
                    <a:pt x="125310" y="56451"/>
                  </a:lnTo>
                  <a:lnTo>
                    <a:pt x="125666" y="55930"/>
                  </a:lnTo>
                  <a:lnTo>
                    <a:pt x="125907" y="56134"/>
                  </a:lnTo>
                  <a:lnTo>
                    <a:pt x="125996" y="56896"/>
                  </a:lnTo>
                  <a:lnTo>
                    <a:pt x="126238" y="57099"/>
                  </a:lnTo>
                  <a:lnTo>
                    <a:pt x="126314" y="57696"/>
                  </a:lnTo>
                  <a:lnTo>
                    <a:pt x="126606" y="57658"/>
                  </a:lnTo>
                  <a:lnTo>
                    <a:pt x="126580" y="57454"/>
                  </a:lnTo>
                  <a:lnTo>
                    <a:pt x="127152" y="57378"/>
                  </a:lnTo>
                  <a:lnTo>
                    <a:pt x="127114" y="56984"/>
                  </a:lnTo>
                  <a:lnTo>
                    <a:pt x="126847" y="57010"/>
                  </a:lnTo>
                  <a:lnTo>
                    <a:pt x="126479" y="56680"/>
                  </a:lnTo>
                  <a:lnTo>
                    <a:pt x="126695" y="56362"/>
                  </a:lnTo>
                  <a:lnTo>
                    <a:pt x="125971" y="55727"/>
                  </a:lnTo>
                  <a:lnTo>
                    <a:pt x="126847" y="54457"/>
                  </a:lnTo>
                  <a:lnTo>
                    <a:pt x="126822" y="54241"/>
                  </a:lnTo>
                  <a:lnTo>
                    <a:pt x="126415" y="54813"/>
                  </a:lnTo>
                  <a:lnTo>
                    <a:pt x="125920" y="54876"/>
                  </a:lnTo>
                  <a:lnTo>
                    <a:pt x="125755" y="55105"/>
                  </a:lnTo>
                  <a:lnTo>
                    <a:pt x="125298" y="55168"/>
                  </a:lnTo>
                  <a:lnTo>
                    <a:pt x="125260" y="54838"/>
                  </a:lnTo>
                  <a:lnTo>
                    <a:pt x="125095" y="54864"/>
                  </a:lnTo>
                  <a:lnTo>
                    <a:pt x="124968" y="53886"/>
                  </a:lnTo>
                  <a:lnTo>
                    <a:pt x="125260" y="53670"/>
                  </a:lnTo>
                  <a:lnTo>
                    <a:pt x="127533" y="53606"/>
                  </a:lnTo>
                  <a:lnTo>
                    <a:pt x="128193" y="52641"/>
                  </a:lnTo>
                  <a:close/>
                </a:path>
                <a:path w="157480" h="88900">
                  <a:moveTo>
                    <a:pt x="128447" y="20167"/>
                  </a:moveTo>
                  <a:lnTo>
                    <a:pt x="127762" y="19507"/>
                  </a:lnTo>
                  <a:lnTo>
                    <a:pt x="125552" y="18935"/>
                  </a:lnTo>
                  <a:lnTo>
                    <a:pt x="125171" y="18986"/>
                  </a:lnTo>
                  <a:lnTo>
                    <a:pt x="126111" y="20383"/>
                  </a:lnTo>
                  <a:lnTo>
                    <a:pt x="125590" y="20447"/>
                  </a:lnTo>
                  <a:lnTo>
                    <a:pt x="125450" y="21145"/>
                  </a:lnTo>
                  <a:lnTo>
                    <a:pt x="126415" y="21882"/>
                  </a:lnTo>
                  <a:lnTo>
                    <a:pt x="126873" y="21386"/>
                  </a:lnTo>
                  <a:lnTo>
                    <a:pt x="126072" y="21132"/>
                  </a:lnTo>
                  <a:lnTo>
                    <a:pt x="126682" y="20866"/>
                  </a:lnTo>
                  <a:lnTo>
                    <a:pt x="127825" y="21272"/>
                  </a:lnTo>
                  <a:lnTo>
                    <a:pt x="127762" y="20701"/>
                  </a:lnTo>
                  <a:lnTo>
                    <a:pt x="128447" y="20167"/>
                  </a:lnTo>
                  <a:close/>
                </a:path>
                <a:path w="157480" h="88900">
                  <a:moveTo>
                    <a:pt x="128612" y="60274"/>
                  </a:moveTo>
                  <a:lnTo>
                    <a:pt x="128574" y="59994"/>
                  </a:lnTo>
                  <a:lnTo>
                    <a:pt x="125298" y="60693"/>
                  </a:lnTo>
                  <a:lnTo>
                    <a:pt x="125323" y="60858"/>
                  </a:lnTo>
                  <a:lnTo>
                    <a:pt x="126466" y="60718"/>
                  </a:lnTo>
                  <a:lnTo>
                    <a:pt x="128612" y="60274"/>
                  </a:lnTo>
                  <a:close/>
                </a:path>
                <a:path w="157480" h="88900">
                  <a:moveTo>
                    <a:pt x="128866" y="55156"/>
                  </a:moveTo>
                  <a:lnTo>
                    <a:pt x="127660" y="55016"/>
                  </a:lnTo>
                  <a:lnTo>
                    <a:pt x="127711" y="55435"/>
                  </a:lnTo>
                  <a:lnTo>
                    <a:pt x="128663" y="55321"/>
                  </a:lnTo>
                  <a:lnTo>
                    <a:pt x="128701" y="55626"/>
                  </a:lnTo>
                  <a:lnTo>
                    <a:pt x="128866" y="55156"/>
                  </a:lnTo>
                  <a:close/>
                </a:path>
                <a:path w="157480" h="88900">
                  <a:moveTo>
                    <a:pt x="129209" y="26238"/>
                  </a:moveTo>
                  <a:lnTo>
                    <a:pt x="129133" y="25603"/>
                  </a:lnTo>
                  <a:lnTo>
                    <a:pt x="128930" y="25425"/>
                  </a:lnTo>
                  <a:lnTo>
                    <a:pt x="128638" y="23139"/>
                  </a:lnTo>
                  <a:lnTo>
                    <a:pt x="127076" y="21704"/>
                  </a:lnTo>
                  <a:lnTo>
                    <a:pt x="126542" y="22098"/>
                  </a:lnTo>
                  <a:lnTo>
                    <a:pt x="126644" y="22961"/>
                  </a:lnTo>
                  <a:lnTo>
                    <a:pt x="127228" y="22885"/>
                  </a:lnTo>
                  <a:lnTo>
                    <a:pt x="127393" y="24206"/>
                  </a:lnTo>
                  <a:lnTo>
                    <a:pt x="126631" y="25298"/>
                  </a:lnTo>
                  <a:lnTo>
                    <a:pt x="126365" y="25120"/>
                  </a:lnTo>
                  <a:lnTo>
                    <a:pt x="126517" y="26289"/>
                  </a:lnTo>
                  <a:lnTo>
                    <a:pt x="126009" y="26225"/>
                  </a:lnTo>
                  <a:lnTo>
                    <a:pt x="124828" y="26504"/>
                  </a:lnTo>
                  <a:lnTo>
                    <a:pt x="124180" y="27597"/>
                  </a:lnTo>
                  <a:lnTo>
                    <a:pt x="124231" y="27978"/>
                  </a:lnTo>
                  <a:lnTo>
                    <a:pt x="123850" y="28536"/>
                  </a:lnTo>
                  <a:lnTo>
                    <a:pt x="125336" y="29819"/>
                  </a:lnTo>
                  <a:lnTo>
                    <a:pt x="125615" y="29425"/>
                  </a:lnTo>
                  <a:lnTo>
                    <a:pt x="125488" y="28435"/>
                  </a:lnTo>
                  <a:lnTo>
                    <a:pt x="124663" y="28003"/>
                  </a:lnTo>
                  <a:lnTo>
                    <a:pt x="125844" y="27178"/>
                  </a:lnTo>
                  <a:lnTo>
                    <a:pt x="126644" y="27089"/>
                  </a:lnTo>
                  <a:lnTo>
                    <a:pt x="126707" y="27571"/>
                  </a:lnTo>
                  <a:lnTo>
                    <a:pt x="127228" y="28028"/>
                  </a:lnTo>
                  <a:lnTo>
                    <a:pt x="127977" y="26949"/>
                  </a:lnTo>
                  <a:lnTo>
                    <a:pt x="128739" y="26847"/>
                  </a:lnTo>
                  <a:lnTo>
                    <a:pt x="128676" y="26314"/>
                  </a:lnTo>
                  <a:lnTo>
                    <a:pt x="129209" y="26238"/>
                  </a:lnTo>
                  <a:close/>
                </a:path>
                <a:path w="157480" h="88900">
                  <a:moveTo>
                    <a:pt x="129654" y="56261"/>
                  </a:moveTo>
                  <a:lnTo>
                    <a:pt x="129400" y="55930"/>
                  </a:lnTo>
                  <a:lnTo>
                    <a:pt x="128841" y="56007"/>
                  </a:lnTo>
                  <a:lnTo>
                    <a:pt x="128866" y="56311"/>
                  </a:lnTo>
                  <a:lnTo>
                    <a:pt x="129362" y="56680"/>
                  </a:lnTo>
                  <a:lnTo>
                    <a:pt x="129654" y="56261"/>
                  </a:lnTo>
                  <a:close/>
                </a:path>
                <a:path w="157480" h="88900">
                  <a:moveTo>
                    <a:pt x="129933" y="60109"/>
                  </a:moveTo>
                  <a:lnTo>
                    <a:pt x="129781" y="59842"/>
                  </a:lnTo>
                  <a:lnTo>
                    <a:pt x="128816" y="60248"/>
                  </a:lnTo>
                  <a:lnTo>
                    <a:pt x="127584" y="61836"/>
                  </a:lnTo>
                  <a:lnTo>
                    <a:pt x="128016" y="61925"/>
                  </a:lnTo>
                  <a:lnTo>
                    <a:pt x="129933" y="60109"/>
                  </a:lnTo>
                  <a:close/>
                </a:path>
                <a:path w="157480" h="88900">
                  <a:moveTo>
                    <a:pt x="130289" y="53314"/>
                  </a:moveTo>
                  <a:lnTo>
                    <a:pt x="130251" y="53009"/>
                  </a:lnTo>
                  <a:lnTo>
                    <a:pt x="130022" y="52819"/>
                  </a:lnTo>
                  <a:lnTo>
                    <a:pt x="130149" y="52209"/>
                  </a:lnTo>
                  <a:lnTo>
                    <a:pt x="129806" y="52247"/>
                  </a:lnTo>
                  <a:lnTo>
                    <a:pt x="130073" y="51638"/>
                  </a:lnTo>
                  <a:lnTo>
                    <a:pt x="129806" y="51549"/>
                  </a:lnTo>
                  <a:lnTo>
                    <a:pt x="129451" y="51790"/>
                  </a:lnTo>
                  <a:lnTo>
                    <a:pt x="129235" y="52984"/>
                  </a:lnTo>
                  <a:lnTo>
                    <a:pt x="129451" y="53238"/>
                  </a:lnTo>
                  <a:lnTo>
                    <a:pt x="129514" y="53670"/>
                  </a:lnTo>
                  <a:lnTo>
                    <a:pt x="129235" y="53708"/>
                  </a:lnTo>
                  <a:lnTo>
                    <a:pt x="129286" y="54127"/>
                  </a:lnTo>
                  <a:lnTo>
                    <a:pt x="130086" y="54025"/>
                  </a:lnTo>
                  <a:lnTo>
                    <a:pt x="129819" y="53606"/>
                  </a:lnTo>
                  <a:lnTo>
                    <a:pt x="129768" y="53187"/>
                  </a:lnTo>
                  <a:lnTo>
                    <a:pt x="130289" y="53314"/>
                  </a:lnTo>
                  <a:close/>
                </a:path>
                <a:path w="157480" h="88900">
                  <a:moveTo>
                    <a:pt x="131800" y="53657"/>
                  </a:moveTo>
                  <a:lnTo>
                    <a:pt x="131762" y="53365"/>
                  </a:lnTo>
                  <a:lnTo>
                    <a:pt x="131216" y="53289"/>
                  </a:lnTo>
                  <a:lnTo>
                    <a:pt x="131267" y="53721"/>
                  </a:lnTo>
                  <a:lnTo>
                    <a:pt x="131800" y="53657"/>
                  </a:lnTo>
                  <a:close/>
                </a:path>
                <a:path w="157480" h="88900">
                  <a:moveTo>
                    <a:pt x="131838" y="55994"/>
                  </a:moveTo>
                  <a:lnTo>
                    <a:pt x="131457" y="55562"/>
                  </a:lnTo>
                  <a:lnTo>
                    <a:pt x="129946" y="55753"/>
                  </a:lnTo>
                  <a:lnTo>
                    <a:pt x="130289" y="56197"/>
                  </a:lnTo>
                  <a:lnTo>
                    <a:pt x="131102" y="56083"/>
                  </a:lnTo>
                  <a:lnTo>
                    <a:pt x="131559" y="56400"/>
                  </a:lnTo>
                  <a:lnTo>
                    <a:pt x="131838" y="55994"/>
                  </a:lnTo>
                  <a:close/>
                </a:path>
                <a:path w="157480" h="88900">
                  <a:moveTo>
                    <a:pt x="132486" y="62191"/>
                  </a:moveTo>
                  <a:lnTo>
                    <a:pt x="132448" y="61849"/>
                  </a:lnTo>
                  <a:lnTo>
                    <a:pt x="131648" y="61937"/>
                  </a:lnTo>
                  <a:lnTo>
                    <a:pt x="131787" y="62115"/>
                  </a:lnTo>
                  <a:lnTo>
                    <a:pt x="132232" y="62484"/>
                  </a:lnTo>
                  <a:lnTo>
                    <a:pt x="132486" y="62191"/>
                  </a:lnTo>
                  <a:close/>
                </a:path>
                <a:path w="157480" h="88900">
                  <a:moveTo>
                    <a:pt x="134188" y="3746"/>
                  </a:moveTo>
                  <a:lnTo>
                    <a:pt x="133921" y="3619"/>
                  </a:lnTo>
                  <a:lnTo>
                    <a:pt x="133667" y="3492"/>
                  </a:lnTo>
                  <a:lnTo>
                    <a:pt x="133413" y="3365"/>
                  </a:lnTo>
                  <a:lnTo>
                    <a:pt x="133731" y="3238"/>
                  </a:lnTo>
                  <a:lnTo>
                    <a:pt x="133477" y="2857"/>
                  </a:lnTo>
                  <a:lnTo>
                    <a:pt x="131978" y="2476"/>
                  </a:lnTo>
                  <a:lnTo>
                    <a:pt x="131483" y="2349"/>
                  </a:lnTo>
                  <a:lnTo>
                    <a:pt x="130517" y="2476"/>
                  </a:lnTo>
                  <a:lnTo>
                    <a:pt x="124066" y="1714"/>
                  </a:lnTo>
                  <a:lnTo>
                    <a:pt x="121691" y="1714"/>
                  </a:lnTo>
                  <a:lnTo>
                    <a:pt x="122110" y="2095"/>
                  </a:lnTo>
                  <a:lnTo>
                    <a:pt x="122161" y="2349"/>
                  </a:lnTo>
                  <a:lnTo>
                    <a:pt x="122072" y="2476"/>
                  </a:lnTo>
                  <a:lnTo>
                    <a:pt x="120510" y="1968"/>
                  </a:lnTo>
                  <a:lnTo>
                    <a:pt x="116624" y="2476"/>
                  </a:lnTo>
                  <a:lnTo>
                    <a:pt x="116459" y="2349"/>
                  </a:lnTo>
                  <a:lnTo>
                    <a:pt x="116141" y="2095"/>
                  </a:lnTo>
                  <a:lnTo>
                    <a:pt x="113207" y="2349"/>
                  </a:lnTo>
                  <a:lnTo>
                    <a:pt x="110985" y="2095"/>
                  </a:lnTo>
                  <a:lnTo>
                    <a:pt x="110947" y="1841"/>
                  </a:lnTo>
                  <a:lnTo>
                    <a:pt x="106540" y="1968"/>
                  </a:lnTo>
                  <a:lnTo>
                    <a:pt x="106895" y="2857"/>
                  </a:lnTo>
                  <a:lnTo>
                    <a:pt x="103746" y="2857"/>
                  </a:lnTo>
                  <a:lnTo>
                    <a:pt x="103847" y="3619"/>
                  </a:lnTo>
                  <a:lnTo>
                    <a:pt x="100876" y="2095"/>
                  </a:lnTo>
                  <a:lnTo>
                    <a:pt x="98831" y="2349"/>
                  </a:lnTo>
                  <a:lnTo>
                    <a:pt x="98894" y="2857"/>
                  </a:lnTo>
                  <a:lnTo>
                    <a:pt x="96570" y="2857"/>
                  </a:lnTo>
                  <a:lnTo>
                    <a:pt x="93522" y="2984"/>
                  </a:lnTo>
                  <a:lnTo>
                    <a:pt x="91541" y="3873"/>
                  </a:lnTo>
                  <a:lnTo>
                    <a:pt x="91528" y="3619"/>
                  </a:lnTo>
                  <a:lnTo>
                    <a:pt x="93281" y="2349"/>
                  </a:lnTo>
                  <a:lnTo>
                    <a:pt x="93243" y="2095"/>
                  </a:lnTo>
                  <a:lnTo>
                    <a:pt x="92671" y="1841"/>
                  </a:lnTo>
                  <a:lnTo>
                    <a:pt x="92100" y="1587"/>
                  </a:lnTo>
                  <a:lnTo>
                    <a:pt x="89852" y="1841"/>
                  </a:lnTo>
                  <a:lnTo>
                    <a:pt x="89827" y="1714"/>
                  </a:lnTo>
                  <a:lnTo>
                    <a:pt x="89814" y="1587"/>
                  </a:lnTo>
                  <a:lnTo>
                    <a:pt x="88849" y="1714"/>
                  </a:lnTo>
                  <a:lnTo>
                    <a:pt x="88811" y="1460"/>
                  </a:lnTo>
                  <a:lnTo>
                    <a:pt x="87363" y="1587"/>
                  </a:lnTo>
                  <a:lnTo>
                    <a:pt x="87439" y="2222"/>
                  </a:lnTo>
                  <a:lnTo>
                    <a:pt x="82791" y="3619"/>
                  </a:lnTo>
                  <a:lnTo>
                    <a:pt x="83134" y="4508"/>
                  </a:lnTo>
                  <a:lnTo>
                    <a:pt x="80848" y="4762"/>
                  </a:lnTo>
                  <a:lnTo>
                    <a:pt x="81508" y="5397"/>
                  </a:lnTo>
                  <a:lnTo>
                    <a:pt x="81343" y="5651"/>
                  </a:lnTo>
                  <a:lnTo>
                    <a:pt x="80568" y="5524"/>
                  </a:lnTo>
                  <a:lnTo>
                    <a:pt x="79844" y="5778"/>
                  </a:lnTo>
                  <a:lnTo>
                    <a:pt x="78968" y="5143"/>
                  </a:lnTo>
                  <a:lnTo>
                    <a:pt x="78740" y="5143"/>
                  </a:lnTo>
                  <a:lnTo>
                    <a:pt x="79121" y="5778"/>
                  </a:lnTo>
                  <a:lnTo>
                    <a:pt x="78778" y="6159"/>
                  </a:lnTo>
                  <a:lnTo>
                    <a:pt x="79870" y="7556"/>
                  </a:lnTo>
                  <a:lnTo>
                    <a:pt x="81292" y="7429"/>
                  </a:lnTo>
                  <a:lnTo>
                    <a:pt x="82054" y="8191"/>
                  </a:lnTo>
                  <a:lnTo>
                    <a:pt x="81889" y="8445"/>
                  </a:lnTo>
                  <a:lnTo>
                    <a:pt x="81241" y="7810"/>
                  </a:lnTo>
                  <a:lnTo>
                    <a:pt x="80543" y="7937"/>
                  </a:lnTo>
                  <a:lnTo>
                    <a:pt x="80200" y="9461"/>
                  </a:lnTo>
                  <a:lnTo>
                    <a:pt x="79641" y="9334"/>
                  </a:lnTo>
                  <a:lnTo>
                    <a:pt x="79692" y="9080"/>
                  </a:lnTo>
                  <a:lnTo>
                    <a:pt x="79819" y="8572"/>
                  </a:lnTo>
                  <a:lnTo>
                    <a:pt x="79908" y="8191"/>
                  </a:lnTo>
                  <a:lnTo>
                    <a:pt x="79171" y="7937"/>
                  </a:lnTo>
                  <a:lnTo>
                    <a:pt x="78511" y="6794"/>
                  </a:lnTo>
                  <a:lnTo>
                    <a:pt x="78079" y="6413"/>
                  </a:lnTo>
                  <a:lnTo>
                    <a:pt x="77965" y="5524"/>
                  </a:lnTo>
                  <a:lnTo>
                    <a:pt x="76327" y="5778"/>
                  </a:lnTo>
                  <a:lnTo>
                    <a:pt x="76301" y="7175"/>
                  </a:lnTo>
                  <a:lnTo>
                    <a:pt x="76377" y="7556"/>
                  </a:lnTo>
                  <a:lnTo>
                    <a:pt x="77851" y="8064"/>
                  </a:lnTo>
                  <a:lnTo>
                    <a:pt x="77762" y="8572"/>
                  </a:lnTo>
                  <a:lnTo>
                    <a:pt x="75971" y="8064"/>
                  </a:lnTo>
                  <a:lnTo>
                    <a:pt x="72885" y="7556"/>
                  </a:lnTo>
                  <a:lnTo>
                    <a:pt x="72859" y="7937"/>
                  </a:lnTo>
                  <a:lnTo>
                    <a:pt x="74218" y="8445"/>
                  </a:lnTo>
                  <a:lnTo>
                    <a:pt x="73698" y="9080"/>
                  </a:lnTo>
                  <a:lnTo>
                    <a:pt x="73367" y="8445"/>
                  </a:lnTo>
                  <a:lnTo>
                    <a:pt x="71996" y="9080"/>
                  </a:lnTo>
                  <a:lnTo>
                    <a:pt x="71843" y="9334"/>
                  </a:lnTo>
                  <a:lnTo>
                    <a:pt x="71297" y="9334"/>
                  </a:lnTo>
                  <a:lnTo>
                    <a:pt x="71247" y="8953"/>
                  </a:lnTo>
                  <a:lnTo>
                    <a:pt x="68884" y="10096"/>
                  </a:lnTo>
                  <a:lnTo>
                    <a:pt x="68948" y="10604"/>
                  </a:lnTo>
                  <a:lnTo>
                    <a:pt x="68160" y="10731"/>
                  </a:lnTo>
                  <a:lnTo>
                    <a:pt x="67792" y="10350"/>
                  </a:lnTo>
                  <a:lnTo>
                    <a:pt x="67741" y="9969"/>
                  </a:lnTo>
                  <a:lnTo>
                    <a:pt x="68110" y="9969"/>
                  </a:lnTo>
                  <a:lnTo>
                    <a:pt x="67691" y="9588"/>
                  </a:lnTo>
                  <a:lnTo>
                    <a:pt x="66979" y="9715"/>
                  </a:lnTo>
                  <a:lnTo>
                    <a:pt x="67081" y="10477"/>
                  </a:lnTo>
                  <a:lnTo>
                    <a:pt x="67500" y="10604"/>
                  </a:lnTo>
                  <a:lnTo>
                    <a:pt x="67424" y="11112"/>
                  </a:lnTo>
                  <a:lnTo>
                    <a:pt x="116903" y="11112"/>
                  </a:lnTo>
                  <a:lnTo>
                    <a:pt x="116992" y="10731"/>
                  </a:lnTo>
                  <a:lnTo>
                    <a:pt x="117297" y="9461"/>
                  </a:lnTo>
                  <a:lnTo>
                    <a:pt x="121043" y="8953"/>
                  </a:lnTo>
                  <a:lnTo>
                    <a:pt x="121881" y="9207"/>
                  </a:lnTo>
                  <a:lnTo>
                    <a:pt x="121932" y="9588"/>
                  </a:lnTo>
                  <a:lnTo>
                    <a:pt x="123228" y="8953"/>
                  </a:lnTo>
                  <a:lnTo>
                    <a:pt x="123190" y="8699"/>
                  </a:lnTo>
                  <a:lnTo>
                    <a:pt x="122593" y="8699"/>
                  </a:lnTo>
                  <a:lnTo>
                    <a:pt x="122555" y="8445"/>
                  </a:lnTo>
                  <a:lnTo>
                    <a:pt x="122415" y="7429"/>
                  </a:lnTo>
                  <a:lnTo>
                    <a:pt x="122389" y="7175"/>
                  </a:lnTo>
                  <a:lnTo>
                    <a:pt x="123812" y="6921"/>
                  </a:lnTo>
                  <a:lnTo>
                    <a:pt x="124675" y="7683"/>
                  </a:lnTo>
                  <a:lnTo>
                    <a:pt x="125171" y="6921"/>
                  </a:lnTo>
                  <a:lnTo>
                    <a:pt x="124764" y="6540"/>
                  </a:lnTo>
                  <a:lnTo>
                    <a:pt x="125374" y="6413"/>
                  </a:lnTo>
                  <a:lnTo>
                    <a:pt x="126022" y="7175"/>
                  </a:lnTo>
                  <a:lnTo>
                    <a:pt x="125704" y="8826"/>
                  </a:lnTo>
                  <a:lnTo>
                    <a:pt x="125844" y="8953"/>
                  </a:lnTo>
                  <a:lnTo>
                    <a:pt x="125882" y="9588"/>
                  </a:lnTo>
                  <a:lnTo>
                    <a:pt x="125666" y="10604"/>
                  </a:lnTo>
                  <a:lnTo>
                    <a:pt x="129895" y="14287"/>
                  </a:lnTo>
                  <a:lnTo>
                    <a:pt x="130454" y="13398"/>
                  </a:lnTo>
                  <a:lnTo>
                    <a:pt x="130060" y="13017"/>
                  </a:lnTo>
                  <a:lnTo>
                    <a:pt x="130365" y="12636"/>
                  </a:lnTo>
                  <a:lnTo>
                    <a:pt x="130340" y="12382"/>
                  </a:lnTo>
                  <a:lnTo>
                    <a:pt x="129705" y="11747"/>
                  </a:lnTo>
                  <a:lnTo>
                    <a:pt x="130263" y="11747"/>
                  </a:lnTo>
                  <a:lnTo>
                    <a:pt x="130225" y="11366"/>
                  </a:lnTo>
                  <a:lnTo>
                    <a:pt x="129552" y="10858"/>
                  </a:lnTo>
                  <a:lnTo>
                    <a:pt x="129705" y="10604"/>
                  </a:lnTo>
                  <a:lnTo>
                    <a:pt x="129667" y="10350"/>
                  </a:lnTo>
                  <a:lnTo>
                    <a:pt x="128651" y="9334"/>
                  </a:lnTo>
                  <a:lnTo>
                    <a:pt x="128524" y="9207"/>
                  </a:lnTo>
                  <a:lnTo>
                    <a:pt x="127863" y="9334"/>
                  </a:lnTo>
                  <a:lnTo>
                    <a:pt x="126974" y="7937"/>
                  </a:lnTo>
                  <a:lnTo>
                    <a:pt x="127825" y="7810"/>
                  </a:lnTo>
                  <a:lnTo>
                    <a:pt x="128079" y="8064"/>
                  </a:lnTo>
                  <a:lnTo>
                    <a:pt x="128397" y="7937"/>
                  </a:lnTo>
                  <a:lnTo>
                    <a:pt x="128371" y="7810"/>
                  </a:lnTo>
                  <a:lnTo>
                    <a:pt x="128333" y="7556"/>
                  </a:lnTo>
                  <a:lnTo>
                    <a:pt x="129971" y="7302"/>
                  </a:lnTo>
                  <a:lnTo>
                    <a:pt x="130606" y="6413"/>
                  </a:lnTo>
                  <a:lnTo>
                    <a:pt x="131064" y="5778"/>
                  </a:lnTo>
                  <a:lnTo>
                    <a:pt x="132283" y="5778"/>
                  </a:lnTo>
                  <a:lnTo>
                    <a:pt x="132270" y="5651"/>
                  </a:lnTo>
                  <a:lnTo>
                    <a:pt x="132270" y="5524"/>
                  </a:lnTo>
                  <a:lnTo>
                    <a:pt x="129857" y="4508"/>
                  </a:lnTo>
                  <a:lnTo>
                    <a:pt x="130213" y="4127"/>
                  </a:lnTo>
                  <a:lnTo>
                    <a:pt x="129870" y="3873"/>
                  </a:lnTo>
                  <a:lnTo>
                    <a:pt x="129540" y="3619"/>
                  </a:lnTo>
                  <a:lnTo>
                    <a:pt x="129819" y="3492"/>
                  </a:lnTo>
                  <a:lnTo>
                    <a:pt x="130721" y="3746"/>
                  </a:lnTo>
                  <a:lnTo>
                    <a:pt x="131165" y="3619"/>
                  </a:lnTo>
                  <a:lnTo>
                    <a:pt x="133781" y="4254"/>
                  </a:lnTo>
                  <a:lnTo>
                    <a:pt x="134188" y="3746"/>
                  </a:lnTo>
                  <a:close/>
                </a:path>
                <a:path w="157480" h="88900">
                  <a:moveTo>
                    <a:pt x="139280" y="84188"/>
                  </a:moveTo>
                  <a:lnTo>
                    <a:pt x="138950" y="83959"/>
                  </a:lnTo>
                  <a:lnTo>
                    <a:pt x="138087" y="84467"/>
                  </a:lnTo>
                  <a:lnTo>
                    <a:pt x="137236" y="84010"/>
                  </a:lnTo>
                  <a:lnTo>
                    <a:pt x="136880" y="84531"/>
                  </a:lnTo>
                  <a:lnTo>
                    <a:pt x="136994" y="85432"/>
                  </a:lnTo>
                  <a:lnTo>
                    <a:pt x="136817" y="85623"/>
                  </a:lnTo>
                  <a:lnTo>
                    <a:pt x="136918" y="86372"/>
                  </a:lnTo>
                  <a:lnTo>
                    <a:pt x="137591" y="86296"/>
                  </a:lnTo>
                  <a:lnTo>
                    <a:pt x="137947" y="85788"/>
                  </a:lnTo>
                  <a:lnTo>
                    <a:pt x="138201" y="85750"/>
                  </a:lnTo>
                  <a:lnTo>
                    <a:pt x="139280" y="84188"/>
                  </a:lnTo>
                  <a:close/>
                </a:path>
                <a:path w="157480" h="88900">
                  <a:moveTo>
                    <a:pt x="144119" y="59702"/>
                  </a:moveTo>
                  <a:lnTo>
                    <a:pt x="143573" y="59156"/>
                  </a:lnTo>
                  <a:lnTo>
                    <a:pt x="143294" y="59194"/>
                  </a:lnTo>
                  <a:lnTo>
                    <a:pt x="143256" y="58877"/>
                  </a:lnTo>
                  <a:lnTo>
                    <a:pt x="142760" y="58928"/>
                  </a:lnTo>
                  <a:lnTo>
                    <a:pt x="141617" y="57289"/>
                  </a:lnTo>
                  <a:lnTo>
                    <a:pt x="142316" y="57200"/>
                  </a:lnTo>
                  <a:lnTo>
                    <a:pt x="142036" y="56603"/>
                  </a:lnTo>
                  <a:lnTo>
                    <a:pt x="140944" y="56286"/>
                  </a:lnTo>
                  <a:lnTo>
                    <a:pt x="140716" y="55600"/>
                  </a:lnTo>
                  <a:lnTo>
                    <a:pt x="140182" y="55308"/>
                  </a:lnTo>
                  <a:lnTo>
                    <a:pt x="140004" y="55333"/>
                  </a:lnTo>
                  <a:lnTo>
                    <a:pt x="135737" y="53784"/>
                  </a:lnTo>
                  <a:lnTo>
                    <a:pt x="135432" y="54229"/>
                  </a:lnTo>
                  <a:lnTo>
                    <a:pt x="135483" y="54648"/>
                  </a:lnTo>
                  <a:lnTo>
                    <a:pt x="135153" y="54686"/>
                  </a:lnTo>
                  <a:lnTo>
                    <a:pt x="134620" y="55448"/>
                  </a:lnTo>
                  <a:lnTo>
                    <a:pt x="134035" y="55524"/>
                  </a:lnTo>
                  <a:lnTo>
                    <a:pt x="133934" y="54800"/>
                  </a:lnTo>
                  <a:lnTo>
                    <a:pt x="133718" y="54825"/>
                  </a:lnTo>
                  <a:lnTo>
                    <a:pt x="133769" y="54089"/>
                  </a:lnTo>
                  <a:lnTo>
                    <a:pt x="133515" y="53555"/>
                  </a:lnTo>
                  <a:lnTo>
                    <a:pt x="133083" y="53619"/>
                  </a:lnTo>
                  <a:lnTo>
                    <a:pt x="132880" y="53428"/>
                  </a:lnTo>
                  <a:lnTo>
                    <a:pt x="132359" y="53505"/>
                  </a:lnTo>
                  <a:lnTo>
                    <a:pt x="132181" y="53759"/>
                  </a:lnTo>
                  <a:lnTo>
                    <a:pt x="131229" y="53886"/>
                  </a:lnTo>
                  <a:lnTo>
                    <a:pt x="131660" y="54571"/>
                  </a:lnTo>
                  <a:lnTo>
                    <a:pt x="132410" y="54483"/>
                  </a:lnTo>
                  <a:lnTo>
                    <a:pt x="132461" y="54914"/>
                  </a:lnTo>
                  <a:lnTo>
                    <a:pt x="133337" y="54800"/>
                  </a:lnTo>
                  <a:lnTo>
                    <a:pt x="133375" y="55118"/>
                  </a:lnTo>
                  <a:lnTo>
                    <a:pt x="132359" y="55232"/>
                  </a:lnTo>
                  <a:lnTo>
                    <a:pt x="132384" y="55435"/>
                  </a:lnTo>
                  <a:lnTo>
                    <a:pt x="133324" y="56184"/>
                  </a:lnTo>
                  <a:lnTo>
                    <a:pt x="133515" y="55778"/>
                  </a:lnTo>
                  <a:lnTo>
                    <a:pt x="136245" y="56946"/>
                  </a:lnTo>
                  <a:lnTo>
                    <a:pt x="136829" y="58420"/>
                  </a:lnTo>
                  <a:lnTo>
                    <a:pt x="136296" y="58483"/>
                  </a:lnTo>
                  <a:lnTo>
                    <a:pt x="136194" y="59042"/>
                  </a:lnTo>
                  <a:lnTo>
                    <a:pt x="137655" y="58864"/>
                  </a:lnTo>
                  <a:lnTo>
                    <a:pt x="138150" y="59639"/>
                  </a:lnTo>
                  <a:lnTo>
                    <a:pt x="139344" y="59651"/>
                  </a:lnTo>
                  <a:lnTo>
                    <a:pt x="139839" y="58293"/>
                  </a:lnTo>
                  <a:lnTo>
                    <a:pt x="141236" y="58445"/>
                  </a:lnTo>
                  <a:lnTo>
                    <a:pt x="142367" y="59982"/>
                  </a:lnTo>
                  <a:lnTo>
                    <a:pt x="143395" y="59855"/>
                  </a:lnTo>
                  <a:lnTo>
                    <a:pt x="143992" y="60185"/>
                  </a:lnTo>
                  <a:lnTo>
                    <a:pt x="144119" y="59702"/>
                  </a:lnTo>
                  <a:close/>
                </a:path>
                <a:path w="157480" h="88900">
                  <a:moveTo>
                    <a:pt x="144843" y="55994"/>
                  </a:moveTo>
                  <a:lnTo>
                    <a:pt x="144716" y="54952"/>
                  </a:lnTo>
                  <a:lnTo>
                    <a:pt x="144335" y="55003"/>
                  </a:lnTo>
                  <a:lnTo>
                    <a:pt x="144386" y="55422"/>
                  </a:lnTo>
                  <a:lnTo>
                    <a:pt x="144183" y="55448"/>
                  </a:lnTo>
                  <a:lnTo>
                    <a:pt x="143954" y="55905"/>
                  </a:lnTo>
                  <a:lnTo>
                    <a:pt x="142303" y="56108"/>
                  </a:lnTo>
                  <a:lnTo>
                    <a:pt x="142519" y="56654"/>
                  </a:lnTo>
                  <a:lnTo>
                    <a:pt x="143154" y="56565"/>
                  </a:lnTo>
                  <a:lnTo>
                    <a:pt x="143433" y="56819"/>
                  </a:lnTo>
                  <a:lnTo>
                    <a:pt x="144386" y="56057"/>
                  </a:lnTo>
                  <a:lnTo>
                    <a:pt x="144843" y="55994"/>
                  </a:lnTo>
                  <a:close/>
                </a:path>
                <a:path w="157480" h="88900">
                  <a:moveTo>
                    <a:pt x="144945" y="73520"/>
                  </a:moveTo>
                  <a:lnTo>
                    <a:pt x="144614" y="70980"/>
                  </a:lnTo>
                  <a:lnTo>
                    <a:pt x="143713" y="70192"/>
                  </a:lnTo>
                  <a:lnTo>
                    <a:pt x="143560" y="69024"/>
                  </a:lnTo>
                  <a:lnTo>
                    <a:pt x="143141" y="69088"/>
                  </a:lnTo>
                  <a:lnTo>
                    <a:pt x="142925" y="67398"/>
                  </a:lnTo>
                  <a:lnTo>
                    <a:pt x="141338" y="66027"/>
                  </a:lnTo>
                  <a:lnTo>
                    <a:pt x="141020" y="63525"/>
                  </a:lnTo>
                  <a:lnTo>
                    <a:pt x="140042" y="63652"/>
                  </a:lnTo>
                  <a:lnTo>
                    <a:pt x="139788" y="61569"/>
                  </a:lnTo>
                  <a:lnTo>
                    <a:pt x="139395" y="61620"/>
                  </a:lnTo>
                  <a:lnTo>
                    <a:pt x="139255" y="60502"/>
                  </a:lnTo>
                  <a:lnTo>
                    <a:pt x="138785" y="60553"/>
                  </a:lnTo>
                  <a:lnTo>
                    <a:pt x="138468" y="63017"/>
                  </a:lnTo>
                  <a:lnTo>
                    <a:pt x="138582" y="63982"/>
                  </a:lnTo>
                  <a:lnTo>
                    <a:pt x="138226" y="66243"/>
                  </a:lnTo>
                  <a:lnTo>
                    <a:pt x="137629" y="66319"/>
                  </a:lnTo>
                  <a:lnTo>
                    <a:pt x="135102" y="64122"/>
                  </a:lnTo>
                  <a:lnTo>
                    <a:pt x="135978" y="62293"/>
                  </a:lnTo>
                  <a:lnTo>
                    <a:pt x="135585" y="61836"/>
                  </a:lnTo>
                  <a:lnTo>
                    <a:pt x="135115" y="62230"/>
                  </a:lnTo>
                  <a:lnTo>
                    <a:pt x="133121" y="61937"/>
                  </a:lnTo>
                  <a:lnTo>
                    <a:pt x="133210" y="62712"/>
                  </a:lnTo>
                  <a:lnTo>
                    <a:pt x="132105" y="62852"/>
                  </a:lnTo>
                  <a:lnTo>
                    <a:pt x="131191" y="64147"/>
                  </a:lnTo>
                  <a:lnTo>
                    <a:pt x="131292" y="64922"/>
                  </a:lnTo>
                  <a:lnTo>
                    <a:pt x="130556" y="65024"/>
                  </a:lnTo>
                  <a:lnTo>
                    <a:pt x="129730" y="64300"/>
                  </a:lnTo>
                  <a:lnTo>
                    <a:pt x="126987" y="67081"/>
                  </a:lnTo>
                  <a:lnTo>
                    <a:pt x="127114" y="68046"/>
                  </a:lnTo>
                  <a:lnTo>
                    <a:pt x="121920" y="71564"/>
                  </a:lnTo>
                  <a:lnTo>
                    <a:pt x="121513" y="73456"/>
                  </a:lnTo>
                  <a:lnTo>
                    <a:pt x="122097" y="74510"/>
                  </a:lnTo>
                  <a:lnTo>
                    <a:pt x="121539" y="75196"/>
                  </a:lnTo>
                  <a:lnTo>
                    <a:pt x="122123" y="79870"/>
                  </a:lnTo>
                  <a:lnTo>
                    <a:pt x="121805" y="80352"/>
                  </a:lnTo>
                  <a:lnTo>
                    <a:pt x="121894" y="81165"/>
                  </a:lnTo>
                  <a:lnTo>
                    <a:pt x="122478" y="81661"/>
                  </a:lnTo>
                  <a:lnTo>
                    <a:pt x="123863" y="81483"/>
                  </a:lnTo>
                  <a:lnTo>
                    <a:pt x="124739" y="80213"/>
                  </a:lnTo>
                  <a:lnTo>
                    <a:pt x="126771" y="79959"/>
                  </a:lnTo>
                  <a:lnTo>
                    <a:pt x="127215" y="79311"/>
                  </a:lnTo>
                  <a:lnTo>
                    <a:pt x="131597" y="77825"/>
                  </a:lnTo>
                  <a:lnTo>
                    <a:pt x="133121" y="78270"/>
                  </a:lnTo>
                  <a:lnTo>
                    <a:pt x="133375" y="80289"/>
                  </a:lnTo>
                  <a:lnTo>
                    <a:pt x="134924" y="78041"/>
                  </a:lnTo>
                  <a:lnTo>
                    <a:pt x="135191" y="78384"/>
                  </a:lnTo>
                  <a:lnTo>
                    <a:pt x="134150" y="80187"/>
                  </a:lnTo>
                  <a:lnTo>
                    <a:pt x="134416" y="80365"/>
                  </a:lnTo>
                  <a:lnTo>
                    <a:pt x="135051" y="79641"/>
                  </a:lnTo>
                  <a:lnTo>
                    <a:pt x="134785" y="80581"/>
                  </a:lnTo>
                  <a:lnTo>
                    <a:pt x="135458" y="80505"/>
                  </a:lnTo>
                  <a:lnTo>
                    <a:pt x="135686" y="82359"/>
                  </a:lnTo>
                  <a:lnTo>
                    <a:pt x="137160" y="82702"/>
                  </a:lnTo>
                  <a:lnTo>
                    <a:pt x="137960" y="82067"/>
                  </a:lnTo>
                  <a:lnTo>
                    <a:pt x="138582" y="82524"/>
                  </a:lnTo>
                  <a:lnTo>
                    <a:pt x="140957" y="81191"/>
                  </a:lnTo>
                  <a:lnTo>
                    <a:pt x="141541" y="79806"/>
                  </a:lnTo>
                  <a:lnTo>
                    <a:pt x="143662" y="77050"/>
                  </a:lnTo>
                  <a:lnTo>
                    <a:pt x="144945" y="73520"/>
                  </a:lnTo>
                  <a:close/>
                </a:path>
                <a:path w="157480" h="88900">
                  <a:moveTo>
                    <a:pt x="145364" y="55206"/>
                  </a:moveTo>
                  <a:lnTo>
                    <a:pt x="145288" y="54546"/>
                  </a:lnTo>
                  <a:lnTo>
                    <a:pt x="143751" y="53632"/>
                  </a:lnTo>
                  <a:lnTo>
                    <a:pt x="143776" y="53886"/>
                  </a:lnTo>
                  <a:lnTo>
                    <a:pt x="145034" y="54698"/>
                  </a:lnTo>
                  <a:lnTo>
                    <a:pt x="145097" y="55245"/>
                  </a:lnTo>
                  <a:lnTo>
                    <a:pt x="145364" y="55206"/>
                  </a:lnTo>
                  <a:close/>
                </a:path>
                <a:path w="157480" h="88900">
                  <a:moveTo>
                    <a:pt x="147205" y="56756"/>
                  </a:moveTo>
                  <a:lnTo>
                    <a:pt x="147142" y="56184"/>
                  </a:lnTo>
                  <a:lnTo>
                    <a:pt x="146354" y="55384"/>
                  </a:lnTo>
                  <a:lnTo>
                    <a:pt x="146138" y="55486"/>
                  </a:lnTo>
                  <a:lnTo>
                    <a:pt x="146862" y="56794"/>
                  </a:lnTo>
                  <a:lnTo>
                    <a:pt x="147205" y="56756"/>
                  </a:lnTo>
                  <a:close/>
                </a:path>
                <a:path w="157480" h="88900">
                  <a:moveTo>
                    <a:pt x="148412" y="56997"/>
                  </a:moveTo>
                  <a:lnTo>
                    <a:pt x="148399" y="56845"/>
                  </a:lnTo>
                  <a:lnTo>
                    <a:pt x="148082" y="56883"/>
                  </a:lnTo>
                  <a:lnTo>
                    <a:pt x="147396" y="56286"/>
                  </a:lnTo>
                  <a:lnTo>
                    <a:pt x="147408" y="56616"/>
                  </a:lnTo>
                  <a:lnTo>
                    <a:pt x="148018" y="57048"/>
                  </a:lnTo>
                  <a:lnTo>
                    <a:pt x="148412" y="56997"/>
                  </a:lnTo>
                  <a:close/>
                </a:path>
                <a:path w="157480" h="88900">
                  <a:moveTo>
                    <a:pt x="148551" y="58089"/>
                  </a:moveTo>
                  <a:lnTo>
                    <a:pt x="148513" y="57772"/>
                  </a:lnTo>
                  <a:lnTo>
                    <a:pt x="147497" y="57238"/>
                  </a:lnTo>
                  <a:lnTo>
                    <a:pt x="147548" y="57658"/>
                  </a:lnTo>
                  <a:lnTo>
                    <a:pt x="148209" y="58127"/>
                  </a:lnTo>
                  <a:lnTo>
                    <a:pt x="148551" y="58089"/>
                  </a:lnTo>
                  <a:close/>
                </a:path>
                <a:path w="157480" h="88900">
                  <a:moveTo>
                    <a:pt x="149618" y="57683"/>
                  </a:moveTo>
                  <a:lnTo>
                    <a:pt x="149567" y="57277"/>
                  </a:lnTo>
                  <a:lnTo>
                    <a:pt x="148958" y="56921"/>
                  </a:lnTo>
                  <a:lnTo>
                    <a:pt x="148628" y="56946"/>
                  </a:lnTo>
                  <a:lnTo>
                    <a:pt x="148653" y="57188"/>
                  </a:lnTo>
                  <a:lnTo>
                    <a:pt x="149034" y="57137"/>
                  </a:lnTo>
                  <a:lnTo>
                    <a:pt x="149390" y="57721"/>
                  </a:lnTo>
                  <a:lnTo>
                    <a:pt x="149618" y="57683"/>
                  </a:lnTo>
                  <a:close/>
                </a:path>
                <a:path w="157480" h="88900">
                  <a:moveTo>
                    <a:pt x="150177" y="58496"/>
                  </a:moveTo>
                  <a:lnTo>
                    <a:pt x="150139" y="58254"/>
                  </a:lnTo>
                  <a:lnTo>
                    <a:pt x="149377" y="58102"/>
                  </a:lnTo>
                  <a:lnTo>
                    <a:pt x="149440" y="58597"/>
                  </a:lnTo>
                  <a:lnTo>
                    <a:pt x="150177" y="58496"/>
                  </a:lnTo>
                  <a:close/>
                </a:path>
                <a:path w="157480" h="88900">
                  <a:moveTo>
                    <a:pt x="153428" y="83134"/>
                  </a:moveTo>
                  <a:lnTo>
                    <a:pt x="153327" y="82410"/>
                  </a:lnTo>
                  <a:lnTo>
                    <a:pt x="152768" y="82473"/>
                  </a:lnTo>
                  <a:lnTo>
                    <a:pt x="152679" y="82016"/>
                  </a:lnTo>
                  <a:lnTo>
                    <a:pt x="147091" y="87058"/>
                  </a:lnTo>
                  <a:lnTo>
                    <a:pt x="148209" y="87249"/>
                  </a:lnTo>
                  <a:lnTo>
                    <a:pt x="153428" y="83134"/>
                  </a:lnTo>
                  <a:close/>
                </a:path>
                <a:path w="157480" h="88900">
                  <a:moveTo>
                    <a:pt x="153644" y="67970"/>
                  </a:moveTo>
                  <a:lnTo>
                    <a:pt x="152107" y="66459"/>
                  </a:lnTo>
                  <a:lnTo>
                    <a:pt x="151650" y="65455"/>
                  </a:lnTo>
                  <a:lnTo>
                    <a:pt x="151295" y="65735"/>
                  </a:lnTo>
                  <a:lnTo>
                    <a:pt x="151993" y="67170"/>
                  </a:lnTo>
                  <a:lnTo>
                    <a:pt x="153365" y="68389"/>
                  </a:lnTo>
                  <a:lnTo>
                    <a:pt x="153644" y="67970"/>
                  </a:lnTo>
                  <a:close/>
                </a:path>
                <a:path w="157480" h="88900">
                  <a:moveTo>
                    <a:pt x="157276" y="79438"/>
                  </a:moveTo>
                  <a:lnTo>
                    <a:pt x="156946" y="79171"/>
                  </a:lnTo>
                  <a:lnTo>
                    <a:pt x="156184" y="79565"/>
                  </a:lnTo>
                  <a:lnTo>
                    <a:pt x="155587" y="79349"/>
                  </a:lnTo>
                  <a:lnTo>
                    <a:pt x="155841" y="78740"/>
                  </a:lnTo>
                  <a:lnTo>
                    <a:pt x="155384" y="77558"/>
                  </a:lnTo>
                  <a:lnTo>
                    <a:pt x="154749" y="77317"/>
                  </a:lnTo>
                  <a:lnTo>
                    <a:pt x="154965" y="79044"/>
                  </a:lnTo>
                  <a:lnTo>
                    <a:pt x="153695" y="80899"/>
                  </a:lnTo>
                  <a:lnTo>
                    <a:pt x="154254" y="81495"/>
                  </a:lnTo>
                  <a:lnTo>
                    <a:pt x="153822" y="82384"/>
                  </a:lnTo>
                  <a:lnTo>
                    <a:pt x="154190" y="82677"/>
                  </a:lnTo>
                  <a:lnTo>
                    <a:pt x="157276" y="79438"/>
                  </a:lnTo>
                  <a:close/>
                </a:path>
              </a:pathLst>
            </a:custGeom>
            <a:solidFill>
              <a:srgbClr val="379B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2309672" y="2425750"/>
              <a:ext cx="69850" cy="103505"/>
            </a:xfrm>
            <a:custGeom>
              <a:avLst/>
              <a:gdLst/>
              <a:ahLst/>
              <a:cxnLst/>
              <a:rect l="l" t="t" r="r" b="b"/>
              <a:pathLst>
                <a:path w="69850" h="103505">
                  <a:moveTo>
                    <a:pt x="34328" y="62560"/>
                  </a:moveTo>
                  <a:lnTo>
                    <a:pt x="33997" y="62318"/>
                  </a:lnTo>
                  <a:lnTo>
                    <a:pt x="33807" y="62712"/>
                  </a:lnTo>
                  <a:lnTo>
                    <a:pt x="34099" y="62877"/>
                  </a:lnTo>
                  <a:lnTo>
                    <a:pt x="34328" y="62560"/>
                  </a:lnTo>
                  <a:close/>
                </a:path>
                <a:path w="69850" h="103505">
                  <a:moveTo>
                    <a:pt x="34798" y="63715"/>
                  </a:moveTo>
                  <a:lnTo>
                    <a:pt x="34353" y="62750"/>
                  </a:lnTo>
                  <a:lnTo>
                    <a:pt x="34201" y="62903"/>
                  </a:lnTo>
                  <a:lnTo>
                    <a:pt x="34290" y="63246"/>
                  </a:lnTo>
                  <a:lnTo>
                    <a:pt x="33896" y="63652"/>
                  </a:lnTo>
                  <a:lnTo>
                    <a:pt x="34061" y="64135"/>
                  </a:lnTo>
                  <a:lnTo>
                    <a:pt x="34544" y="64046"/>
                  </a:lnTo>
                  <a:lnTo>
                    <a:pt x="34798" y="63715"/>
                  </a:lnTo>
                  <a:close/>
                </a:path>
                <a:path w="69850" h="103505">
                  <a:moveTo>
                    <a:pt x="34912" y="62763"/>
                  </a:moveTo>
                  <a:lnTo>
                    <a:pt x="34785" y="62458"/>
                  </a:lnTo>
                  <a:lnTo>
                    <a:pt x="34531" y="62712"/>
                  </a:lnTo>
                  <a:lnTo>
                    <a:pt x="34632" y="62953"/>
                  </a:lnTo>
                  <a:lnTo>
                    <a:pt x="34912" y="62763"/>
                  </a:lnTo>
                  <a:close/>
                </a:path>
                <a:path w="69850" h="103505">
                  <a:moveTo>
                    <a:pt x="35102" y="63068"/>
                  </a:moveTo>
                  <a:lnTo>
                    <a:pt x="34925" y="63068"/>
                  </a:lnTo>
                  <a:lnTo>
                    <a:pt x="34886" y="63309"/>
                  </a:lnTo>
                  <a:lnTo>
                    <a:pt x="35052" y="63334"/>
                  </a:lnTo>
                  <a:lnTo>
                    <a:pt x="35102" y="63068"/>
                  </a:lnTo>
                  <a:close/>
                </a:path>
                <a:path w="69850" h="103505">
                  <a:moveTo>
                    <a:pt x="38849" y="46012"/>
                  </a:moveTo>
                  <a:lnTo>
                    <a:pt x="38569" y="45847"/>
                  </a:lnTo>
                  <a:lnTo>
                    <a:pt x="38366" y="46113"/>
                  </a:lnTo>
                  <a:lnTo>
                    <a:pt x="38633" y="46278"/>
                  </a:lnTo>
                  <a:lnTo>
                    <a:pt x="38849" y="46012"/>
                  </a:lnTo>
                  <a:close/>
                </a:path>
                <a:path w="69850" h="103505">
                  <a:moveTo>
                    <a:pt x="40513" y="28117"/>
                  </a:moveTo>
                  <a:lnTo>
                    <a:pt x="40487" y="27863"/>
                  </a:lnTo>
                  <a:lnTo>
                    <a:pt x="40081" y="27482"/>
                  </a:lnTo>
                  <a:lnTo>
                    <a:pt x="39801" y="27482"/>
                  </a:lnTo>
                  <a:lnTo>
                    <a:pt x="39382" y="28117"/>
                  </a:lnTo>
                  <a:lnTo>
                    <a:pt x="40513" y="28117"/>
                  </a:lnTo>
                  <a:close/>
                </a:path>
                <a:path w="69850" h="103505">
                  <a:moveTo>
                    <a:pt x="41008" y="7937"/>
                  </a:moveTo>
                  <a:lnTo>
                    <a:pt x="40970" y="7607"/>
                  </a:lnTo>
                  <a:lnTo>
                    <a:pt x="39281" y="8089"/>
                  </a:lnTo>
                  <a:lnTo>
                    <a:pt x="38849" y="9144"/>
                  </a:lnTo>
                  <a:lnTo>
                    <a:pt x="38557" y="9105"/>
                  </a:lnTo>
                  <a:lnTo>
                    <a:pt x="38671" y="8597"/>
                  </a:lnTo>
                  <a:lnTo>
                    <a:pt x="38138" y="8382"/>
                  </a:lnTo>
                  <a:lnTo>
                    <a:pt x="36880" y="8572"/>
                  </a:lnTo>
                  <a:lnTo>
                    <a:pt x="36093" y="7899"/>
                  </a:lnTo>
                  <a:lnTo>
                    <a:pt x="34925" y="8051"/>
                  </a:lnTo>
                  <a:lnTo>
                    <a:pt x="34798" y="7937"/>
                  </a:lnTo>
                  <a:lnTo>
                    <a:pt x="33007" y="8166"/>
                  </a:lnTo>
                  <a:lnTo>
                    <a:pt x="33070" y="8636"/>
                  </a:lnTo>
                  <a:lnTo>
                    <a:pt x="31280" y="9804"/>
                  </a:lnTo>
                  <a:lnTo>
                    <a:pt x="31953" y="10287"/>
                  </a:lnTo>
                  <a:lnTo>
                    <a:pt x="33108" y="10147"/>
                  </a:lnTo>
                  <a:lnTo>
                    <a:pt x="34404" y="9398"/>
                  </a:lnTo>
                  <a:lnTo>
                    <a:pt x="34429" y="9690"/>
                  </a:lnTo>
                  <a:lnTo>
                    <a:pt x="34074" y="10210"/>
                  </a:lnTo>
                  <a:lnTo>
                    <a:pt x="33693" y="10261"/>
                  </a:lnTo>
                  <a:lnTo>
                    <a:pt x="33718" y="10426"/>
                  </a:lnTo>
                  <a:lnTo>
                    <a:pt x="35433" y="10223"/>
                  </a:lnTo>
                  <a:lnTo>
                    <a:pt x="35979" y="10693"/>
                  </a:lnTo>
                  <a:lnTo>
                    <a:pt x="33870" y="10947"/>
                  </a:lnTo>
                  <a:lnTo>
                    <a:pt x="33909" y="11252"/>
                  </a:lnTo>
                  <a:lnTo>
                    <a:pt x="34734" y="11150"/>
                  </a:lnTo>
                  <a:lnTo>
                    <a:pt x="34759" y="11315"/>
                  </a:lnTo>
                  <a:lnTo>
                    <a:pt x="34544" y="11620"/>
                  </a:lnTo>
                  <a:lnTo>
                    <a:pt x="34569" y="11785"/>
                  </a:lnTo>
                  <a:lnTo>
                    <a:pt x="35610" y="11658"/>
                  </a:lnTo>
                  <a:lnTo>
                    <a:pt x="37960" y="10693"/>
                  </a:lnTo>
                  <a:lnTo>
                    <a:pt x="37985" y="10922"/>
                  </a:lnTo>
                  <a:lnTo>
                    <a:pt x="38900" y="11137"/>
                  </a:lnTo>
                  <a:lnTo>
                    <a:pt x="39700" y="10934"/>
                  </a:lnTo>
                  <a:lnTo>
                    <a:pt x="39916" y="10325"/>
                  </a:lnTo>
                  <a:lnTo>
                    <a:pt x="40525" y="10375"/>
                  </a:lnTo>
                  <a:lnTo>
                    <a:pt x="40767" y="9994"/>
                  </a:lnTo>
                  <a:lnTo>
                    <a:pt x="39687" y="9474"/>
                  </a:lnTo>
                  <a:lnTo>
                    <a:pt x="40055" y="9118"/>
                  </a:lnTo>
                  <a:lnTo>
                    <a:pt x="40157" y="8318"/>
                  </a:lnTo>
                  <a:lnTo>
                    <a:pt x="41008" y="7937"/>
                  </a:lnTo>
                  <a:close/>
                </a:path>
                <a:path w="69850" h="103505">
                  <a:moveTo>
                    <a:pt x="41694" y="6667"/>
                  </a:moveTo>
                  <a:lnTo>
                    <a:pt x="41592" y="5854"/>
                  </a:lnTo>
                  <a:lnTo>
                    <a:pt x="40259" y="6019"/>
                  </a:lnTo>
                  <a:lnTo>
                    <a:pt x="40322" y="6477"/>
                  </a:lnTo>
                  <a:lnTo>
                    <a:pt x="39497" y="6692"/>
                  </a:lnTo>
                  <a:lnTo>
                    <a:pt x="38646" y="5638"/>
                  </a:lnTo>
                  <a:lnTo>
                    <a:pt x="35039" y="7061"/>
                  </a:lnTo>
                  <a:lnTo>
                    <a:pt x="38112" y="7810"/>
                  </a:lnTo>
                  <a:lnTo>
                    <a:pt x="41694" y="6667"/>
                  </a:lnTo>
                  <a:close/>
                </a:path>
                <a:path w="69850" h="103505">
                  <a:moveTo>
                    <a:pt x="42291" y="48437"/>
                  </a:moveTo>
                  <a:lnTo>
                    <a:pt x="41668" y="48209"/>
                  </a:lnTo>
                  <a:lnTo>
                    <a:pt x="41084" y="48298"/>
                  </a:lnTo>
                  <a:lnTo>
                    <a:pt x="40970" y="48590"/>
                  </a:lnTo>
                  <a:lnTo>
                    <a:pt x="41414" y="48856"/>
                  </a:lnTo>
                  <a:lnTo>
                    <a:pt x="42265" y="48768"/>
                  </a:lnTo>
                  <a:lnTo>
                    <a:pt x="42291" y="48437"/>
                  </a:lnTo>
                  <a:close/>
                </a:path>
                <a:path w="69850" h="103505">
                  <a:moveTo>
                    <a:pt x="44132" y="6769"/>
                  </a:moveTo>
                  <a:lnTo>
                    <a:pt x="41287" y="8140"/>
                  </a:lnTo>
                  <a:lnTo>
                    <a:pt x="41770" y="9055"/>
                  </a:lnTo>
                  <a:lnTo>
                    <a:pt x="41986" y="9017"/>
                  </a:lnTo>
                  <a:lnTo>
                    <a:pt x="42202" y="8991"/>
                  </a:lnTo>
                  <a:lnTo>
                    <a:pt x="43865" y="8051"/>
                  </a:lnTo>
                  <a:lnTo>
                    <a:pt x="44132" y="6769"/>
                  </a:lnTo>
                  <a:close/>
                </a:path>
                <a:path w="69850" h="103505">
                  <a:moveTo>
                    <a:pt x="46380" y="14211"/>
                  </a:moveTo>
                  <a:lnTo>
                    <a:pt x="46355" y="13970"/>
                  </a:lnTo>
                  <a:lnTo>
                    <a:pt x="45656" y="14173"/>
                  </a:lnTo>
                  <a:lnTo>
                    <a:pt x="45186" y="14554"/>
                  </a:lnTo>
                  <a:lnTo>
                    <a:pt x="45212" y="14808"/>
                  </a:lnTo>
                  <a:lnTo>
                    <a:pt x="45720" y="14744"/>
                  </a:lnTo>
                  <a:lnTo>
                    <a:pt x="46380" y="14211"/>
                  </a:lnTo>
                  <a:close/>
                </a:path>
                <a:path w="69850" h="103505">
                  <a:moveTo>
                    <a:pt x="46418" y="5994"/>
                  </a:moveTo>
                  <a:lnTo>
                    <a:pt x="45466" y="6108"/>
                  </a:lnTo>
                  <a:lnTo>
                    <a:pt x="45364" y="5334"/>
                  </a:lnTo>
                  <a:lnTo>
                    <a:pt x="42710" y="5676"/>
                  </a:lnTo>
                  <a:lnTo>
                    <a:pt x="42799" y="6324"/>
                  </a:lnTo>
                  <a:lnTo>
                    <a:pt x="43548" y="6248"/>
                  </a:lnTo>
                  <a:lnTo>
                    <a:pt x="43586" y="6527"/>
                  </a:lnTo>
                  <a:lnTo>
                    <a:pt x="44932" y="6350"/>
                  </a:lnTo>
                  <a:lnTo>
                    <a:pt x="45631" y="6578"/>
                  </a:lnTo>
                  <a:lnTo>
                    <a:pt x="46418" y="5994"/>
                  </a:lnTo>
                  <a:close/>
                </a:path>
                <a:path w="69850" h="103505">
                  <a:moveTo>
                    <a:pt x="47040" y="47536"/>
                  </a:moveTo>
                  <a:lnTo>
                    <a:pt x="46736" y="47231"/>
                  </a:lnTo>
                  <a:lnTo>
                    <a:pt x="46304" y="47282"/>
                  </a:lnTo>
                  <a:lnTo>
                    <a:pt x="45466" y="46659"/>
                  </a:lnTo>
                  <a:lnTo>
                    <a:pt x="45021" y="46824"/>
                  </a:lnTo>
                  <a:lnTo>
                    <a:pt x="44729" y="46951"/>
                  </a:lnTo>
                  <a:lnTo>
                    <a:pt x="44323" y="46799"/>
                  </a:lnTo>
                  <a:lnTo>
                    <a:pt x="43891" y="47066"/>
                  </a:lnTo>
                  <a:lnTo>
                    <a:pt x="43891" y="47218"/>
                  </a:lnTo>
                  <a:lnTo>
                    <a:pt x="44399" y="47193"/>
                  </a:lnTo>
                  <a:lnTo>
                    <a:pt x="44462" y="47853"/>
                  </a:lnTo>
                  <a:lnTo>
                    <a:pt x="43281" y="48006"/>
                  </a:lnTo>
                  <a:lnTo>
                    <a:pt x="43319" y="48310"/>
                  </a:lnTo>
                  <a:lnTo>
                    <a:pt x="43764" y="48691"/>
                  </a:lnTo>
                  <a:lnTo>
                    <a:pt x="44005" y="48234"/>
                  </a:lnTo>
                  <a:lnTo>
                    <a:pt x="44805" y="48133"/>
                  </a:lnTo>
                  <a:lnTo>
                    <a:pt x="45199" y="48463"/>
                  </a:lnTo>
                  <a:lnTo>
                    <a:pt x="45415" y="48437"/>
                  </a:lnTo>
                  <a:lnTo>
                    <a:pt x="45351" y="47917"/>
                  </a:lnTo>
                  <a:lnTo>
                    <a:pt x="45681" y="47866"/>
                  </a:lnTo>
                  <a:lnTo>
                    <a:pt x="45707" y="48069"/>
                  </a:lnTo>
                  <a:lnTo>
                    <a:pt x="46151" y="48018"/>
                  </a:lnTo>
                  <a:lnTo>
                    <a:pt x="46126" y="47790"/>
                  </a:lnTo>
                  <a:lnTo>
                    <a:pt x="46824" y="47929"/>
                  </a:lnTo>
                  <a:lnTo>
                    <a:pt x="47040" y="47536"/>
                  </a:lnTo>
                  <a:close/>
                </a:path>
                <a:path w="69850" h="103505">
                  <a:moveTo>
                    <a:pt x="47383" y="13322"/>
                  </a:moveTo>
                  <a:lnTo>
                    <a:pt x="46913" y="12941"/>
                  </a:lnTo>
                  <a:lnTo>
                    <a:pt x="46939" y="12776"/>
                  </a:lnTo>
                  <a:lnTo>
                    <a:pt x="46037" y="12153"/>
                  </a:lnTo>
                  <a:lnTo>
                    <a:pt x="45605" y="12192"/>
                  </a:lnTo>
                  <a:lnTo>
                    <a:pt x="44818" y="13208"/>
                  </a:lnTo>
                  <a:lnTo>
                    <a:pt x="44843" y="13423"/>
                  </a:lnTo>
                  <a:lnTo>
                    <a:pt x="44081" y="13779"/>
                  </a:lnTo>
                  <a:lnTo>
                    <a:pt x="44094" y="13957"/>
                  </a:lnTo>
                  <a:lnTo>
                    <a:pt x="44831" y="13855"/>
                  </a:lnTo>
                  <a:lnTo>
                    <a:pt x="44856" y="14084"/>
                  </a:lnTo>
                  <a:lnTo>
                    <a:pt x="45262" y="14033"/>
                  </a:lnTo>
                  <a:lnTo>
                    <a:pt x="46113" y="13296"/>
                  </a:lnTo>
                  <a:lnTo>
                    <a:pt x="46850" y="13716"/>
                  </a:lnTo>
                  <a:lnTo>
                    <a:pt x="47383" y="13322"/>
                  </a:lnTo>
                  <a:close/>
                </a:path>
                <a:path w="69850" h="103505">
                  <a:moveTo>
                    <a:pt x="47396" y="14478"/>
                  </a:moveTo>
                  <a:lnTo>
                    <a:pt x="47371" y="14287"/>
                  </a:lnTo>
                  <a:lnTo>
                    <a:pt x="46990" y="14338"/>
                  </a:lnTo>
                  <a:lnTo>
                    <a:pt x="46697" y="14744"/>
                  </a:lnTo>
                  <a:lnTo>
                    <a:pt x="47078" y="14909"/>
                  </a:lnTo>
                  <a:lnTo>
                    <a:pt x="47396" y="14478"/>
                  </a:lnTo>
                  <a:close/>
                </a:path>
                <a:path w="69850" h="103505">
                  <a:moveTo>
                    <a:pt x="47739" y="4495"/>
                  </a:moveTo>
                  <a:lnTo>
                    <a:pt x="47675" y="4000"/>
                  </a:lnTo>
                  <a:lnTo>
                    <a:pt x="47028" y="3810"/>
                  </a:lnTo>
                  <a:lnTo>
                    <a:pt x="46088" y="4051"/>
                  </a:lnTo>
                  <a:lnTo>
                    <a:pt x="45173" y="4165"/>
                  </a:lnTo>
                  <a:lnTo>
                    <a:pt x="43992" y="3975"/>
                  </a:lnTo>
                  <a:lnTo>
                    <a:pt x="44691" y="4876"/>
                  </a:lnTo>
                  <a:lnTo>
                    <a:pt x="47739" y="4495"/>
                  </a:lnTo>
                  <a:close/>
                </a:path>
                <a:path w="69850" h="103505">
                  <a:moveTo>
                    <a:pt x="48641" y="47650"/>
                  </a:moveTo>
                  <a:lnTo>
                    <a:pt x="48602" y="47434"/>
                  </a:lnTo>
                  <a:lnTo>
                    <a:pt x="47713" y="47548"/>
                  </a:lnTo>
                  <a:lnTo>
                    <a:pt x="47777" y="47993"/>
                  </a:lnTo>
                  <a:lnTo>
                    <a:pt x="48488" y="47904"/>
                  </a:lnTo>
                  <a:lnTo>
                    <a:pt x="48641" y="47650"/>
                  </a:lnTo>
                  <a:close/>
                </a:path>
                <a:path w="69850" h="103505">
                  <a:moveTo>
                    <a:pt x="52082" y="5219"/>
                  </a:moveTo>
                  <a:lnTo>
                    <a:pt x="50558" y="5295"/>
                  </a:lnTo>
                  <a:lnTo>
                    <a:pt x="49911" y="5473"/>
                  </a:lnTo>
                  <a:lnTo>
                    <a:pt x="48412" y="5664"/>
                  </a:lnTo>
                  <a:lnTo>
                    <a:pt x="48285" y="4724"/>
                  </a:lnTo>
                  <a:lnTo>
                    <a:pt x="46202" y="5181"/>
                  </a:lnTo>
                  <a:lnTo>
                    <a:pt x="46240" y="5461"/>
                  </a:lnTo>
                  <a:lnTo>
                    <a:pt x="47167" y="5359"/>
                  </a:lnTo>
                  <a:lnTo>
                    <a:pt x="47218" y="5753"/>
                  </a:lnTo>
                  <a:lnTo>
                    <a:pt x="46863" y="5994"/>
                  </a:lnTo>
                  <a:lnTo>
                    <a:pt x="46926" y="6413"/>
                  </a:lnTo>
                  <a:lnTo>
                    <a:pt x="51752" y="5803"/>
                  </a:lnTo>
                  <a:lnTo>
                    <a:pt x="52082" y="5219"/>
                  </a:lnTo>
                  <a:close/>
                </a:path>
                <a:path w="69850" h="103505">
                  <a:moveTo>
                    <a:pt x="52235" y="25425"/>
                  </a:moveTo>
                  <a:lnTo>
                    <a:pt x="52209" y="25298"/>
                  </a:lnTo>
                  <a:lnTo>
                    <a:pt x="51663" y="25361"/>
                  </a:lnTo>
                  <a:lnTo>
                    <a:pt x="51384" y="25222"/>
                  </a:lnTo>
                  <a:lnTo>
                    <a:pt x="51358" y="25044"/>
                  </a:lnTo>
                  <a:lnTo>
                    <a:pt x="51117" y="25082"/>
                  </a:lnTo>
                  <a:lnTo>
                    <a:pt x="51117" y="25336"/>
                  </a:lnTo>
                  <a:lnTo>
                    <a:pt x="51803" y="25742"/>
                  </a:lnTo>
                  <a:lnTo>
                    <a:pt x="52235" y="25425"/>
                  </a:lnTo>
                  <a:close/>
                </a:path>
                <a:path w="69850" h="103505">
                  <a:moveTo>
                    <a:pt x="52984" y="23431"/>
                  </a:moveTo>
                  <a:lnTo>
                    <a:pt x="52946" y="23126"/>
                  </a:lnTo>
                  <a:lnTo>
                    <a:pt x="52120" y="22821"/>
                  </a:lnTo>
                  <a:lnTo>
                    <a:pt x="51511" y="22898"/>
                  </a:lnTo>
                  <a:lnTo>
                    <a:pt x="51879" y="23202"/>
                  </a:lnTo>
                  <a:lnTo>
                    <a:pt x="51904" y="23368"/>
                  </a:lnTo>
                  <a:lnTo>
                    <a:pt x="52565" y="23571"/>
                  </a:lnTo>
                  <a:lnTo>
                    <a:pt x="52984" y="23431"/>
                  </a:lnTo>
                  <a:close/>
                </a:path>
                <a:path w="69850" h="103505">
                  <a:moveTo>
                    <a:pt x="56769" y="9740"/>
                  </a:moveTo>
                  <a:lnTo>
                    <a:pt x="54787" y="8966"/>
                  </a:lnTo>
                  <a:lnTo>
                    <a:pt x="55448" y="8267"/>
                  </a:lnTo>
                  <a:lnTo>
                    <a:pt x="52425" y="6210"/>
                  </a:lnTo>
                  <a:lnTo>
                    <a:pt x="48018" y="6654"/>
                  </a:lnTo>
                  <a:lnTo>
                    <a:pt x="45897" y="8420"/>
                  </a:lnTo>
                  <a:lnTo>
                    <a:pt x="45986" y="9042"/>
                  </a:lnTo>
                  <a:lnTo>
                    <a:pt x="47129" y="8890"/>
                  </a:lnTo>
                  <a:lnTo>
                    <a:pt x="47167" y="9207"/>
                  </a:lnTo>
                  <a:lnTo>
                    <a:pt x="50266" y="8813"/>
                  </a:lnTo>
                  <a:lnTo>
                    <a:pt x="50749" y="8572"/>
                  </a:lnTo>
                  <a:lnTo>
                    <a:pt x="52285" y="9906"/>
                  </a:lnTo>
                  <a:lnTo>
                    <a:pt x="49695" y="12001"/>
                  </a:lnTo>
                  <a:lnTo>
                    <a:pt x="48780" y="12115"/>
                  </a:lnTo>
                  <a:lnTo>
                    <a:pt x="48856" y="12738"/>
                  </a:lnTo>
                  <a:lnTo>
                    <a:pt x="50749" y="12496"/>
                  </a:lnTo>
                  <a:lnTo>
                    <a:pt x="51790" y="13398"/>
                  </a:lnTo>
                  <a:lnTo>
                    <a:pt x="53606" y="13169"/>
                  </a:lnTo>
                  <a:lnTo>
                    <a:pt x="54521" y="11861"/>
                  </a:lnTo>
                  <a:lnTo>
                    <a:pt x="53784" y="11214"/>
                  </a:lnTo>
                  <a:lnTo>
                    <a:pt x="54381" y="10350"/>
                  </a:lnTo>
                  <a:lnTo>
                    <a:pt x="55600" y="11404"/>
                  </a:lnTo>
                  <a:lnTo>
                    <a:pt x="56769" y="9740"/>
                  </a:lnTo>
                  <a:close/>
                </a:path>
                <a:path w="69850" h="103505">
                  <a:moveTo>
                    <a:pt x="57581" y="23837"/>
                  </a:moveTo>
                  <a:lnTo>
                    <a:pt x="57492" y="23152"/>
                  </a:lnTo>
                  <a:lnTo>
                    <a:pt x="56997" y="23215"/>
                  </a:lnTo>
                  <a:lnTo>
                    <a:pt x="56959" y="22885"/>
                  </a:lnTo>
                  <a:lnTo>
                    <a:pt x="57264" y="22847"/>
                  </a:lnTo>
                  <a:lnTo>
                    <a:pt x="57226" y="22580"/>
                  </a:lnTo>
                  <a:lnTo>
                    <a:pt x="56248" y="22707"/>
                  </a:lnTo>
                  <a:lnTo>
                    <a:pt x="56210" y="22415"/>
                  </a:lnTo>
                  <a:lnTo>
                    <a:pt x="55765" y="22466"/>
                  </a:lnTo>
                  <a:lnTo>
                    <a:pt x="56591" y="21285"/>
                  </a:lnTo>
                  <a:lnTo>
                    <a:pt x="56565" y="21056"/>
                  </a:lnTo>
                  <a:lnTo>
                    <a:pt x="55803" y="21424"/>
                  </a:lnTo>
                  <a:lnTo>
                    <a:pt x="53949" y="24091"/>
                  </a:lnTo>
                  <a:lnTo>
                    <a:pt x="53975" y="24257"/>
                  </a:lnTo>
                  <a:lnTo>
                    <a:pt x="55689" y="24028"/>
                  </a:lnTo>
                  <a:lnTo>
                    <a:pt x="55702" y="24180"/>
                  </a:lnTo>
                  <a:lnTo>
                    <a:pt x="56184" y="24117"/>
                  </a:lnTo>
                  <a:lnTo>
                    <a:pt x="55981" y="24409"/>
                  </a:lnTo>
                  <a:lnTo>
                    <a:pt x="55613" y="24460"/>
                  </a:lnTo>
                  <a:lnTo>
                    <a:pt x="55664" y="24803"/>
                  </a:lnTo>
                  <a:lnTo>
                    <a:pt x="56172" y="24726"/>
                  </a:lnTo>
                  <a:lnTo>
                    <a:pt x="56692" y="23964"/>
                  </a:lnTo>
                  <a:lnTo>
                    <a:pt x="56959" y="24193"/>
                  </a:lnTo>
                  <a:lnTo>
                    <a:pt x="56667" y="24625"/>
                  </a:lnTo>
                  <a:lnTo>
                    <a:pt x="57073" y="24574"/>
                  </a:lnTo>
                  <a:lnTo>
                    <a:pt x="57581" y="23837"/>
                  </a:lnTo>
                  <a:close/>
                </a:path>
                <a:path w="69850" h="103505">
                  <a:moveTo>
                    <a:pt x="61734" y="0"/>
                  </a:moveTo>
                  <a:lnTo>
                    <a:pt x="58216" y="215"/>
                  </a:lnTo>
                  <a:lnTo>
                    <a:pt x="50850" y="1600"/>
                  </a:lnTo>
                  <a:lnTo>
                    <a:pt x="50914" y="2070"/>
                  </a:lnTo>
                  <a:lnTo>
                    <a:pt x="51714" y="2438"/>
                  </a:lnTo>
                  <a:lnTo>
                    <a:pt x="51562" y="2933"/>
                  </a:lnTo>
                  <a:lnTo>
                    <a:pt x="50139" y="2171"/>
                  </a:lnTo>
                  <a:lnTo>
                    <a:pt x="48069" y="3009"/>
                  </a:lnTo>
                  <a:lnTo>
                    <a:pt x="48183" y="3924"/>
                  </a:lnTo>
                  <a:lnTo>
                    <a:pt x="49961" y="4076"/>
                  </a:lnTo>
                  <a:lnTo>
                    <a:pt x="49999" y="4445"/>
                  </a:lnTo>
                  <a:lnTo>
                    <a:pt x="48514" y="4635"/>
                  </a:lnTo>
                  <a:lnTo>
                    <a:pt x="48590" y="5194"/>
                  </a:lnTo>
                  <a:lnTo>
                    <a:pt x="52438" y="4864"/>
                  </a:lnTo>
                  <a:lnTo>
                    <a:pt x="53695" y="4267"/>
                  </a:lnTo>
                  <a:lnTo>
                    <a:pt x="53606" y="3556"/>
                  </a:lnTo>
                  <a:lnTo>
                    <a:pt x="55892" y="2286"/>
                  </a:lnTo>
                  <a:lnTo>
                    <a:pt x="56946" y="2247"/>
                  </a:lnTo>
                  <a:lnTo>
                    <a:pt x="61620" y="482"/>
                  </a:lnTo>
                  <a:lnTo>
                    <a:pt x="61734" y="0"/>
                  </a:lnTo>
                  <a:close/>
                </a:path>
                <a:path w="69850" h="103505">
                  <a:moveTo>
                    <a:pt x="64477" y="99491"/>
                  </a:moveTo>
                  <a:lnTo>
                    <a:pt x="64287" y="99326"/>
                  </a:lnTo>
                  <a:lnTo>
                    <a:pt x="63677" y="99415"/>
                  </a:lnTo>
                  <a:lnTo>
                    <a:pt x="63741" y="99923"/>
                  </a:lnTo>
                  <a:lnTo>
                    <a:pt x="64160" y="100114"/>
                  </a:lnTo>
                  <a:lnTo>
                    <a:pt x="64477" y="99491"/>
                  </a:lnTo>
                  <a:close/>
                </a:path>
                <a:path w="69850" h="103505">
                  <a:moveTo>
                    <a:pt x="65341" y="99771"/>
                  </a:moveTo>
                  <a:lnTo>
                    <a:pt x="65290" y="99441"/>
                  </a:lnTo>
                  <a:lnTo>
                    <a:pt x="64604" y="99517"/>
                  </a:lnTo>
                  <a:lnTo>
                    <a:pt x="64350" y="100241"/>
                  </a:lnTo>
                  <a:lnTo>
                    <a:pt x="64757" y="100190"/>
                  </a:lnTo>
                  <a:lnTo>
                    <a:pt x="65112" y="99809"/>
                  </a:lnTo>
                  <a:lnTo>
                    <a:pt x="65341" y="99771"/>
                  </a:lnTo>
                  <a:close/>
                </a:path>
                <a:path w="69850" h="103505">
                  <a:moveTo>
                    <a:pt x="69380" y="66725"/>
                  </a:moveTo>
                  <a:lnTo>
                    <a:pt x="69278" y="65201"/>
                  </a:lnTo>
                  <a:lnTo>
                    <a:pt x="69189" y="64566"/>
                  </a:lnTo>
                  <a:lnTo>
                    <a:pt x="68656" y="63423"/>
                  </a:lnTo>
                  <a:lnTo>
                    <a:pt x="68592" y="63296"/>
                  </a:lnTo>
                  <a:lnTo>
                    <a:pt x="67703" y="63423"/>
                  </a:lnTo>
                  <a:lnTo>
                    <a:pt x="66662" y="62534"/>
                  </a:lnTo>
                  <a:lnTo>
                    <a:pt x="65925" y="61899"/>
                  </a:lnTo>
                  <a:lnTo>
                    <a:pt x="64338" y="61899"/>
                  </a:lnTo>
                  <a:lnTo>
                    <a:pt x="63360" y="61899"/>
                  </a:lnTo>
                  <a:lnTo>
                    <a:pt x="62801" y="62534"/>
                  </a:lnTo>
                  <a:lnTo>
                    <a:pt x="62699" y="61645"/>
                  </a:lnTo>
                  <a:lnTo>
                    <a:pt x="62395" y="61518"/>
                  </a:lnTo>
                  <a:lnTo>
                    <a:pt x="60858" y="60883"/>
                  </a:lnTo>
                  <a:lnTo>
                    <a:pt x="60401" y="61518"/>
                  </a:lnTo>
                  <a:lnTo>
                    <a:pt x="60045" y="61518"/>
                  </a:lnTo>
                  <a:lnTo>
                    <a:pt x="60172" y="61137"/>
                  </a:lnTo>
                  <a:lnTo>
                    <a:pt x="60248" y="60883"/>
                  </a:lnTo>
                  <a:lnTo>
                    <a:pt x="60312" y="60375"/>
                  </a:lnTo>
                  <a:lnTo>
                    <a:pt x="59118" y="60502"/>
                  </a:lnTo>
                  <a:lnTo>
                    <a:pt x="58775" y="61137"/>
                  </a:lnTo>
                  <a:lnTo>
                    <a:pt x="58521" y="60883"/>
                  </a:lnTo>
                  <a:lnTo>
                    <a:pt x="59143" y="59740"/>
                  </a:lnTo>
                  <a:lnTo>
                    <a:pt x="59055" y="59105"/>
                  </a:lnTo>
                  <a:lnTo>
                    <a:pt x="58661" y="59105"/>
                  </a:lnTo>
                  <a:lnTo>
                    <a:pt x="58102" y="57454"/>
                  </a:lnTo>
                  <a:lnTo>
                    <a:pt x="56997" y="56565"/>
                  </a:lnTo>
                  <a:lnTo>
                    <a:pt x="56464" y="56438"/>
                  </a:lnTo>
                  <a:lnTo>
                    <a:pt x="55918" y="56311"/>
                  </a:lnTo>
                  <a:lnTo>
                    <a:pt x="54368" y="56438"/>
                  </a:lnTo>
                  <a:lnTo>
                    <a:pt x="54102" y="56184"/>
                  </a:lnTo>
                  <a:lnTo>
                    <a:pt x="53162" y="55295"/>
                  </a:lnTo>
                  <a:lnTo>
                    <a:pt x="52768" y="54914"/>
                  </a:lnTo>
                  <a:lnTo>
                    <a:pt x="52628" y="54787"/>
                  </a:lnTo>
                  <a:lnTo>
                    <a:pt x="51917" y="54914"/>
                  </a:lnTo>
                  <a:lnTo>
                    <a:pt x="51816" y="54025"/>
                  </a:lnTo>
                  <a:lnTo>
                    <a:pt x="51663" y="53898"/>
                  </a:lnTo>
                  <a:lnTo>
                    <a:pt x="50761" y="53136"/>
                  </a:lnTo>
                  <a:lnTo>
                    <a:pt x="49860" y="53263"/>
                  </a:lnTo>
                  <a:lnTo>
                    <a:pt x="49530" y="53771"/>
                  </a:lnTo>
                  <a:lnTo>
                    <a:pt x="48882" y="53898"/>
                  </a:lnTo>
                  <a:lnTo>
                    <a:pt x="48755" y="53771"/>
                  </a:lnTo>
                  <a:lnTo>
                    <a:pt x="48615" y="53644"/>
                  </a:lnTo>
                  <a:lnTo>
                    <a:pt x="47371" y="53771"/>
                  </a:lnTo>
                  <a:lnTo>
                    <a:pt x="47320" y="53390"/>
                  </a:lnTo>
                  <a:lnTo>
                    <a:pt x="47307" y="53263"/>
                  </a:lnTo>
                  <a:lnTo>
                    <a:pt x="46545" y="53390"/>
                  </a:lnTo>
                  <a:lnTo>
                    <a:pt x="46291" y="52755"/>
                  </a:lnTo>
                  <a:lnTo>
                    <a:pt x="46037" y="52755"/>
                  </a:lnTo>
                  <a:lnTo>
                    <a:pt x="45974" y="53390"/>
                  </a:lnTo>
                  <a:lnTo>
                    <a:pt x="45631" y="53771"/>
                  </a:lnTo>
                  <a:lnTo>
                    <a:pt x="45618" y="54025"/>
                  </a:lnTo>
                  <a:lnTo>
                    <a:pt x="45910" y="54406"/>
                  </a:lnTo>
                  <a:lnTo>
                    <a:pt x="45910" y="55168"/>
                  </a:lnTo>
                  <a:lnTo>
                    <a:pt x="45618" y="55295"/>
                  </a:lnTo>
                  <a:lnTo>
                    <a:pt x="45199" y="54787"/>
                  </a:lnTo>
                  <a:lnTo>
                    <a:pt x="45110" y="53644"/>
                  </a:lnTo>
                  <a:lnTo>
                    <a:pt x="45161" y="53390"/>
                  </a:lnTo>
                  <a:lnTo>
                    <a:pt x="45529" y="53009"/>
                  </a:lnTo>
                  <a:lnTo>
                    <a:pt x="45529" y="52755"/>
                  </a:lnTo>
                  <a:lnTo>
                    <a:pt x="45300" y="52501"/>
                  </a:lnTo>
                  <a:lnTo>
                    <a:pt x="44234" y="53644"/>
                  </a:lnTo>
                  <a:lnTo>
                    <a:pt x="43383" y="53771"/>
                  </a:lnTo>
                  <a:lnTo>
                    <a:pt x="42951" y="54406"/>
                  </a:lnTo>
                  <a:lnTo>
                    <a:pt x="42849" y="55295"/>
                  </a:lnTo>
                  <a:lnTo>
                    <a:pt x="42252" y="56184"/>
                  </a:lnTo>
                  <a:lnTo>
                    <a:pt x="41960" y="55930"/>
                  </a:lnTo>
                  <a:lnTo>
                    <a:pt x="41376" y="55422"/>
                  </a:lnTo>
                  <a:lnTo>
                    <a:pt x="40627" y="55422"/>
                  </a:lnTo>
                  <a:lnTo>
                    <a:pt x="39636" y="56184"/>
                  </a:lnTo>
                  <a:lnTo>
                    <a:pt x="37998" y="54787"/>
                  </a:lnTo>
                  <a:lnTo>
                    <a:pt x="37858" y="53771"/>
                  </a:lnTo>
                  <a:lnTo>
                    <a:pt x="38176" y="53517"/>
                  </a:lnTo>
                  <a:lnTo>
                    <a:pt x="38112" y="53009"/>
                  </a:lnTo>
                  <a:lnTo>
                    <a:pt x="38036" y="52374"/>
                  </a:lnTo>
                  <a:lnTo>
                    <a:pt x="38150" y="51358"/>
                  </a:lnTo>
                  <a:lnTo>
                    <a:pt x="38138" y="51231"/>
                  </a:lnTo>
                  <a:lnTo>
                    <a:pt x="37833" y="50977"/>
                  </a:lnTo>
                  <a:lnTo>
                    <a:pt x="34899" y="51358"/>
                  </a:lnTo>
                  <a:lnTo>
                    <a:pt x="34886" y="51231"/>
                  </a:lnTo>
                  <a:lnTo>
                    <a:pt x="34848" y="50977"/>
                  </a:lnTo>
                  <a:lnTo>
                    <a:pt x="35267" y="50342"/>
                  </a:lnTo>
                  <a:lnTo>
                    <a:pt x="35356" y="50215"/>
                  </a:lnTo>
                  <a:lnTo>
                    <a:pt x="35433" y="49834"/>
                  </a:lnTo>
                  <a:lnTo>
                    <a:pt x="35623" y="48945"/>
                  </a:lnTo>
                  <a:lnTo>
                    <a:pt x="35674" y="47929"/>
                  </a:lnTo>
                  <a:lnTo>
                    <a:pt x="36055" y="47294"/>
                  </a:lnTo>
                  <a:lnTo>
                    <a:pt x="36080" y="46659"/>
                  </a:lnTo>
                  <a:lnTo>
                    <a:pt x="35039" y="46786"/>
                  </a:lnTo>
                  <a:lnTo>
                    <a:pt x="33782" y="47294"/>
                  </a:lnTo>
                  <a:lnTo>
                    <a:pt x="33896" y="48183"/>
                  </a:lnTo>
                  <a:lnTo>
                    <a:pt x="33312" y="49072"/>
                  </a:lnTo>
                  <a:lnTo>
                    <a:pt x="32461" y="49199"/>
                  </a:lnTo>
                  <a:lnTo>
                    <a:pt x="32499" y="49580"/>
                  </a:lnTo>
                  <a:lnTo>
                    <a:pt x="31483" y="49834"/>
                  </a:lnTo>
                  <a:lnTo>
                    <a:pt x="31280" y="49707"/>
                  </a:lnTo>
                  <a:lnTo>
                    <a:pt x="30670" y="49834"/>
                  </a:lnTo>
                  <a:lnTo>
                    <a:pt x="29756" y="47675"/>
                  </a:lnTo>
                  <a:lnTo>
                    <a:pt x="29654" y="47167"/>
                  </a:lnTo>
                  <a:lnTo>
                    <a:pt x="29705" y="46024"/>
                  </a:lnTo>
                  <a:lnTo>
                    <a:pt x="30022" y="44373"/>
                  </a:lnTo>
                  <a:lnTo>
                    <a:pt x="29895" y="42976"/>
                  </a:lnTo>
                  <a:lnTo>
                    <a:pt x="30632" y="41960"/>
                  </a:lnTo>
                  <a:lnTo>
                    <a:pt x="32258" y="40944"/>
                  </a:lnTo>
                  <a:lnTo>
                    <a:pt x="32664" y="40690"/>
                  </a:lnTo>
                  <a:lnTo>
                    <a:pt x="33896" y="41198"/>
                  </a:lnTo>
                  <a:lnTo>
                    <a:pt x="34493" y="40817"/>
                  </a:lnTo>
                  <a:lnTo>
                    <a:pt x="34836" y="40944"/>
                  </a:lnTo>
                  <a:lnTo>
                    <a:pt x="35013" y="40817"/>
                  </a:lnTo>
                  <a:lnTo>
                    <a:pt x="34925" y="40690"/>
                  </a:lnTo>
                  <a:lnTo>
                    <a:pt x="34645" y="40309"/>
                  </a:lnTo>
                  <a:lnTo>
                    <a:pt x="35217" y="40055"/>
                  </a:lnTo>
                  <a:lnTo>
                    <a:pt x="36842" y="39801"/>
                  </a:lnTo>
                  <a:lnTo>
                    <a:pt x="37249" y="40182"/>
                  </a:lnTo>
                  <a:lnTo>
                    <a:pt x="37668" y="40055"/>
                  </a:lnTo>
                  <a:lnTo>
                    <a:pt x="37820" y="39928"/>
                  </a:lnTo>
                  <a:lnTo>
                    <a:pt x="38201" y="39801"/>
                  </a:lnTo>
                  <a:lnTo>
                    <a:pt x="38785" y="40309"/>
                  </a:lnTo>
                  <a:lnTo>
                    <a:pt x="38862" y="40944"/>
                  </a:lnTo>
                  <a:lnTo>
                    <a:pt x="38671" y="41198"/>
                  </a:lnTo>
                  <a:lnTo>
                    <a:pt x="38544" y="42087"/>
                  </a:lnTo>
                  <a:lnTo>
                    <a:pt x="38671" y="42468"/>
                  </a:lnTo>
                  <a:lnTo>
                    <a:pt x="39446" y="43611"/>
                  </a:lnTo>
                  <a:lnTo>
                    <a:pt x="39814" y="43484"/>
                  </a:lnTo>
                  <a:lnTo>
                    <a:pt x="40017" y="42341"/>
                  </a:lnTo>
                  <a:lnTo>
                    <a:pt x="39890" y="40690"/>
                  </a:lnTo>
                  <a:lnTo>
                    <a:pt x="39471" y="39801"/>
                  </a:lnTo>
                  <a:lnTo>
                    <a:pt x="39357" y="39547"/>
                  </a:lnTo>
                  <a:lnTo>
                    <a:pt x="40157" y="37896"/>
                  </a:lnTo>
                  <a:lnTo>
                    <a:pt x="40398" y="37769"/>
                  </a:lnTo>
                  <a:lnTo>
                    <a:pt x="41313" y="36499"/>
                  </a:lnTo>
                  <a:lnTo>
                    <a:pt x="41897" y="36372"/>
                  </a:lnTo>
                  <a:lnTo>
                    <a:pt x="42303" y="35864"/>
                  </a:lnTo>
                  <a:lnTo>
                    <a:pt x="42951" y="35737"/>
                  </a:lnTo>
                  <a:lnTo>
                    <a:pt x="42875" y="35102"/>
                  </a:lnTo>
                  <a:lnTo>
                    <a:pt x="43192" y="34594"/>
                  </a:lnTo>
                  <a:lnTo>
                    <a:pt x="43002" y="33070"/>
                  </a:lnTo>
                  <a:lnTo>
                    <a:pt x="43243" y="32816"/>
                  </a:lnTo>
                  <a:lnTo>
                    <a:pt x="43497" y="33070"/>
                  </a:lnTo>
                  <a:lnTo>
                    <a:pt x="43370" y="33451"/>
                  </a:lnTo>
                  <a:lnTo>
                    <a:pt x="43561" y="33451"/>
                  </a:lnTo>
                  <a:lnTo>
                    <a:pt x="43992" y="32816"/>
                  </a:lnTo>
                  <a:lnTo>
                    <a:pt x="44170" y="32562"/>
                  </a:lnTo>
                  <a:lnTo>
                    <a:pt x="44043" y="32054"/>
                  </a:lnTo>
                  <a:lnTo>
                    <a:pt x="44348" y="32054"/>
                  </a:lnTo>
                  <a:lnTo>
                    <a:pt x="45072" y="30911"/>
                  </a:lnTo>
                  <a:lnTo>
                    <a:pt x="45008" y="30530"/>
                  </a:lnTo>
                  <a:lnTo>
                    <a:pt x="46951" y="29895"/>
                  </a:lnTo>
                  <a:lnTo>
                    <a:pt x="46863" y="29260"/>
                  </a:lnTo>
                  <a:lnTo>
                    <a:pt x="47091" y="29133"/>
                  </a:lnTo>
                  <a:lnTo>
                    <a:pt x="47015" y="28625"/>
                  </a:lnTo>
                  <a:lnTo>
                    <a:pt x="47752" y="27990"/>
                  </a:lnTo>
                  <a:lnTo>
                    <a:pt x="47955" y="27863"/>
                  </a:lnTo>
                  <a:lnTo>
                    <a:pt x="48971" y="27228"/>
                  </a:lnTo>
                  <a:lnTo>
                    <a:pt x="49174" y="27101"/>
                  </a:lnTo>
                  <a:lnTo>
                    <a:pt x="49136" y="26720"/>
                  </a:lnTo>
                  <a:lnTo>
                    <a:pt x="49288" y="26720"/>
                  </a:lnTo>
                  <a:lnTo>
                    <a:pt x="50546" y="26339"/>
                  </a:lnTo>
                  <a:lnTo>
                    <a:pt x="50584" y="26593"/>
                  </a:lnTo>
                  <a:lnTo>
                    <a:pt x="49695" y="27355"/>
                  </a:lnTo>
                  <a:lnTo>
                    <a:pt x="49618" y="27609"/>
                  </a:lnTo>
                  <a:lnTo>
                    <a:pt x="49911" y="28117"/>
                  </a:lnTo>
                  <a:lnTo>
                    <a:pt x="51219" y="26974"/>
                  </a:lnTo>
                  <a:lnTo>
                    <a:pt x="52743" y="26339"/>
                  </a:lnTo>
                  <a:lnTo>
                    <a:pt x="52705" y="26085"/>
                  </a:lnTo>
                  <a:lnTo>
                    <a:pt x="53149" y="26085"/>
                  </a:lnTo>
                  <a:lnTo>
                    <a:pt x="53454" y="25577"/>
                  </a:lnTo>
                  <a:lnTo>
                    <a:pt x="53174" y="25323"/>
                  </a:lnTo>
                  <a:lnTo>
                    <a:pt x="53301" y="25069"/>
                  </a:lnTo>
                  <a:lnTo>
                    <a:pt x="53047" y="24942"/>
                  </a:lnTo>
                  <a:lnTo>
                    <a:pt x="52539" y="25577"/>
                  </a:lnTo>
                  <a:lnTo>
                    <a:pt x="52451" y="25958"/>
                  </a:lnTo>
                  <a:lnTo>
                    <a:pt x="51701" y="26085"/>
                  </a:lnTo>
                  <a:lnTo>
                    <a:pt x="50927" y="25704"/>
                  </a:lnTo>
                  <a:lnTo>
                    <a:pt x="50876" y="25323"/>
                  </a:lnTo>
                  <a:lnTo>
                    <a:pt x="50838" y="25069"/>
                  </a:lnTo>
                  <a:lnTo>
                    <a:pt x="51600" y="24053"/>
                  </a:lnTo>
                  <a:lnTo>
                    <a:pt x="51638" y="23545"/>
                  </a:lnTo>
                  <a:lnTo>
                    <a:pt x="50749" y="23545"/>
                  </a:lnTo>
                  <a:lnTo>
                    <a:pt x="48425" y="25069"/>
                  </a:lnTo>
                  <a:lnTo>
                    <a:pt x="48399" y="24815"/>
                  </a:lnTo>
                  <a:lnTo>
                    <a:pt x="48387" y="24688"/>
                  </a:lnTo>
                  <a:lnTo>
                    <a:pt x="50101" y="23672"/>
                  </a:lnTo>
                  <a:lnTo>
                    <a:pt x="50050" y="23164"/>
                  </a:lnTo>
                  <a:lnTo>
                    <a:pt x="50304" y="22783"/>
                  </a:lnTo>
                  <a:lnTo>
                    <a:pt x="50393" y="22656"/>
                  </a:lnTo>
                  <a:lnTo>
                    <a:pt x="53898" y="22275"/>
                  </a:lnTo>
                  <a:lnTo>
                    <a:pt x="55130" y="21513"/>
                  </a:lnTo>
                  <a:lnTo>
                    <a:pt x="55803" y="21386"/>
                  </a:lnTo>
                  <a:lnTo>
                    <a:pt x="56464" y="20751"/>
                  </a:lnTo>
                  <a:lnTo>
                    <a:pt x="56769" y="19608"/>
                  </a:lnTo>
                  <a:lnTo>
                    <a:pt x="56172" y="19481"/>
                  </a:lnTo>
                  <a:lnTo>
                    <a:pt x="55994" y="19100"/>
                  </a:lnTo>
                  <a:lnTo>
                    <a:pt x="54673" y="18465"/>
                  </a:lnTo>
                  <a:lnTo>
                    <a:pt x="54622" y="18084"/>
                  </a:lnTo>
                  <a:lnTo>
                    <a:pt x="54521" y="17957"/>
                  </a:lnTo>
                  <a:lnTo>
                    <a:pt x="54635" y="17449"/>
                  </a:lnTo>
                  <a:lnTo>
                    <a:pt x="54546" y="16814"/>
                  </a:lnTo>
                  <a:lnTo>
                    <a:pt x="53987" y="14909"/>
                  </a:lnTo>
                  <a:lnTo>
                    <a:pt x="53695" y="15036"/>
                  </a:lnTo>
                  <a:lnTo>
                    <a:pt x="52692" y="16433"/>
                  </a:lnTo>
                  <a:lnTo>
                    <a:pt x="52438" y="16433"/>
                  </a:lnTo>
                  <a:lnTo>
                    <a:pt x="51727" y="16814"/>
                  </a:lnTo>
                  <a:lnTo>
                    <a:pt x="51130" y="16179"/>
                  </a:lnTo>
                  <a:lnTo>
                    <a:pt x="51676" y="15036"/>
                  </a:lnTo>
                  <a:lnTo>
                    <a:pt x="51523" y="14909"/>
                  </a:lnTo>
                  <a:lnTo>
                    <a:pt x="51371" y="14782"/>
                  </a:lnTo>
                  <a:lnTo>
                    <a:pt x="50736" y="14909"/>
                  </a:lnTo>
                  <a:lnTo>
                    <a:pt x="50660" y="14274"/>
                  </a:lnTo>
                  <a:lnTo>
                    <a:pt x="49923" y="13893"/>
                  </a:lnTo>
                  <a:lnTo>
                    <a:pt x="49491" y="14147"/>
                  </a:lnTo>
                  <a:lnTo>
                    <a:pt x="48958" y="14274"/>
                  </a:lnTo>
                  <a:lnTo>
                    <a:pt x="48285" y="14020"/>
                  </a:lnTo>
                  <a:lnTo>
                    <a:pt x="47739" y="14401"/>
                  </a:lnTo>
                  <a:lnTo>
                    <a:pt x="47701" y="15036"/>
                  </a:lnTo>
                  <a:lnTo>
                    <a:pt x="47371" y="15417"/>
                  </a:lnTo>
                  <a:lnTo>
                    <a:pt x="47472" y="16179"/>
                  </a:lnTo>
                  <a:lnTo>
                    <a:pt x="46672" y="17322"/>
                  </a:lnTo>
                  <a:lnTo>
                    <a:pt x="47129" y="17703"/>
                  </a:lnTo>
                  <a:lnTo>
                    <a:pt x="47129" y="18465"/>
                  </a:lnTo>
                  <a:lnTo>
                    <a:pt x="46634" y="19227"/>
                  </a:lnTo>
                  <a:lnTo>
                    <a:pt x="44869" y="20243"/>
                  </a:lnTo>
                  <a:lnTo>
                    <a:pt x="44831" y="21386"/>
                  </a:lnTo>
                  <a:lnTo>
                    <a:pt x="44716" y="22021"/>
                  </a:lnTo>
                  <a:lnTo>
                    <a:pt x="44196" y="22758"/>
                  </a:lnTo>
                  <a:lnTo>
                    <a:pt x="44196" y="28244"/>
                  </a:lnTo>
                  <a:lnTo>
                    <a:pt x="44094" y="28752"/>
                  </a:lnTo>
                  <a:lnTo>
                    <a:pt x="42557" y="29006"/>
                  </a:lnTo>
                  <a:lnTo>
                    <a:pt x="42621" y="29514"/>
                  </a:lnTo>
                  <a:lnTo>
                    <a:pt x="40703" y="30911"/>
                  </a:lnTo>
                  <a:lnTo>
                    <a:pt x="39954" y="30911"/>
                  </a:lnTo>
                  <a:lnTo>
                    <a:pt x="39941" y="30784"/>
                  </a:lnTo>
                  <a:lnTo>
                    <a:pt x="39890" y="30403"/>
                  </a:lnTo>
                  <a:lnTo>
                    <a:pt x="41554" y="29514"/>
                  </a:lnTo>
                  <a:lnTo>
                    <a:pt x="42265" y="29133"/>
                  </a:lnTo>
                  <a:lnTo>
                    <a:pt x="42506" y="28498"/>
                  </a:lnTo>
                  <a:lnTo>
                    <a:pt x="43268" y="28371"/>
                  </a:lnTo>
                  <a:lnTo>
                    <a:pt x="44018" y="28244"/>
                  </a:lnTo>
                  <a:lnTo>
                    <a:pt x="44043" y="28371"/>
                  </a:lnTo>
                  <a:lnTo>
                    <a:pt x="44196" y="28244"/>
                  </a:lnTo>
                  <a:lnTo>
                    <a:pt x="44196" y="22758"/>
                  </a:lnTo>
                  <a:lnTo>
                    <a:pt x="43573" y="22783"/>
                  </a:lnTo>
                  <a:lnTo>
                    <a:pt x="43535" y="22529"/>
                  </a:lnTo>
                  <a:lnTo>
                    <a:pt x="43256" y="22275"/>
                  </a:lnTo>
                  <a:lnTo>
                    <a:pt x="43192" y="21767"/>
                  </a:lnTo>
                  <a:lnTo>
                    <a:pt x="43713" y="21894"/>
                  </a:lnTo>
                  <a:lnTo>
                    <a:pt x="43738" y="21767"/>
                  </a:lnTo>
                  <a:lnTo>
                    <a:pt x="43789" y="21513"/>
                  </a:lnTo>
                  <a:lnTo>
                    <a:pt x="43624" y="21386"/>
                  </a:lnTo>
                  <a:lnTo>
                    <a:pt x="43294" y="21132"/>
                  </a:lnTo>
                  <a:lnTo>
                    <a:pt x="43230" y="20624"/>
                  </a:lnTo>
                  <a:lnTo>
                    <a:pt x="43688" y="20243"/>
                  </a:lnTo>
                  <a:lnTo>
                    <a:pt x="43675" y="20116"/>
                  </a:lnTo>
                  <a:lnTo>
                    <a:pt x="43662" y="19989"/>
                  </a:lnTo>
                  <a:lnTo>
                    <a:pt x="42341" y="20116"/>
                  </a:lnTo>
                  <a:lnTo>
                    <a:pt x="42341" y="27990"/>
                  </a:lnTo>
                  <a:lnTo>
                    <a:pt x="42087" y="28371"/>
                  </a:lnTo>
                  <a:lnTo>
                    <a:pt x="41808" y="28117"/>
                  </a:lnTo>
                  <a:lnTo>
                    <a:pt x="41567" y="28498"/>
                  </a:lnTo>
                  <a:lnTo>
                    <a:pt x="41338" y="28498"/>
                  </a:lnTo>
                  <a:lnTo>
                    <a:pt x="40690" y="29514"/>
                  </a:lnTo>
                  <a:lnTo>
                    <a:pt x="40563" y="29514"/>
                  </a:lnTo>
                  <a:lnTo>
                    <a:pt x="40538" y="29260"/>
                  </a:lnTo>
                  <a:lnTo>
                    <a:pt x="40474" y="28752"/>
                  </a:lnTo>
                  <a:lnTo>
                    <a:pt x="40106" y="29260"/>
                  </a:lnTo>
                  <a:lnTo>
                    <a:pt x="40182" y="29006"/>
                  </a:lnTo>
                  <a:lnTo>
                    <a:pt x="40462" y="28625"/>
                  </a:lnTo>
                  <a:lnTo>
                    <a:pt x="40538" y="28244"/>
                  </a:lnTo>
                  <a:lnTo>
                    <a:pt x="39306" y="28244"/>
                  </a:lnTo>
                  <a:lnTo>
                    <a:pt x="39077" y="28244"/>
                  </a:lnTo>
                  <a:lnTo>
                    <a:pt x="38468" y="29133"/>
                  </a:lnTo>
                  <a:lnTo>
                    <a:pt x="38366" y="29895"/>
                  </a:lnTo>
                  <a:lnTo>
                    <a:pt x="37820" y="30657"/>
                  </a:lnTo>
                  <a:lnTo>
                    <a:pt x="37376" y="30784"/>
                  </a:lnTo>
                  <a:lnTo>
                    <a:pt x="37261" y="29895"/>
                  </a:lnTo>
                  <a:lnTo>
                    <a:pt x="37338" y="29641"/>
                  </a:lnTo>
                  <a:lnTo>
                    <a:pt x="38214" y="28371"/>
                  </a:lnTo>
                  <a:lnTo>
                    <a:pt x="38379" y="28117"/>
                  </a:lnTo>
                  <a:lnTo>
                    <a:pt x="38735" y="27609"/>
                  </a:lnTo>
                  <a:lnTo>
                    <a:pt x="40398" y="27355"/>
                  </a:lnTo>
                  <a:lnTo>
                    <a:pt x="40360" y="27101"/>
                  </a:lnTo>
                  <a:lnTo>
                    <a:pt x="40347" y="26974"/>
                  </a:lnTo>
                  <a:lnTo>
                    <a:pt x="38887" y="27101"/>
                  </a:lnTo>
                  <a:lnTo>
                    <a:pt x="38582" y="26847"/>
                  </a:lnTo>
                  <a:lnTo>
                    <a:pt x="38531" y="26466"/>
                  </a:lnTo>
                  <a:lnTo>
                    <a:pt x="37236" y="27355"/>
                  </a:lnTo>
                  <a:lnTo>
                    <a:pt x="36969" y="27355"/>
                  </a:lnTo>
                  <a:lnTo>
                    <a:pt x="36931" y="27101"/>
                  </a:lnTo>
                  <a:lnTo>
                    <a:pt x="36220" y="27355"/>
                  </a:lnTo>
                  <a:lnTo>
                    <a:pt x="36182" y="26974"/>
                  </a:lnTo>
                  <a:lnTo>
                    <a:pt x="37338" y="26339"/>
                  </a:lnTo>
                  <a:lnTo>
                    <a:pt x="37909" y="25958"/>
                  </a:lnTo>
                  <a:lnTo>
                    <a:pt x="38023" y="26212"/>
                  </a:lnTo>
                  <a:lnTo>
                    <a:pt x="38277" y="25958"/>
                  </a:lnTo>
                  <a:lnTo>
                    <a:pt x="38404" y="25831"/>
                  </a:lnTo>
                  <a:lnTo>
                    <a:pt x="38912" y="25323"/>
                  </a:lnTo>
                  <a:lnTo>
                    <a:pt x="39751" y="25323"/>
                  </a:lnTo>
                  <a:lnTo>
                    <a:pt x="39827" y="25831"/>
                  </a:lnTo>
                  <a:lnTo>
                    <a:pt x="40233" y="25831"/>
                  </a:lnTo>
                  <a:lnTo>
                    <a:pt x="40309" y="26466"/>
                  </a:lnTo>
                  <a:lnTo>
                    <a:pt x="40424" y="26974"/>
                  </a:lnTo>
                  <a:lnTo>
                    <a:pt x="40614" y="27482"/>
                  </a:lnTo>
                  <a:lnTo>
                    <a:pt x="42125" y="27228"/>
                  </a:lnTo>
                  <a:lnTo>
                    <a:pt x="42252" y="27355"/>
                  </a:lnTo>
                  <a:lnTo>
                    <a:pt x="42341" y="27990"/>
                  </a:lnTo>
                  <a:lnTo>
                    <a:pt x="42341" y="20116"/>
                  </a:lnTo>
                  <a:lnTo>
                    <a:pt x="42138" y="19989"/>
                  </a:lnTo>
                  <a:lnTo>
                    <a:pt x="40068" y="18973"/>
                  </a:lnTo>
                  <a:lnTo>
                    <a:pt x="39243" y="19100"/>
                  </a:lnTo>
                  <a:lnTo>
                    <a:pt x="39408" y="18084"/>
                  </a:lnTo>
                  <a:lnTo>
                    <a:pt x="39433" y="17957"/>
                  </a:lnTo>
                  <a:lnTo>
                    <a:pt x="38811" y="18084"/>
                  </a:lnTo>
                  <a:lnTo>
                    <a:pt x="38785" y="17830"/>
                  </a:lnTo>
                  <a:lnTo>
                    <a:pt x="38862" y="17576"/>
                  </a:lnTo>
                  <a:lnTo>
                    <a:pt x="39433" y="16687"/>
                  </a:lnTo>
                  <a:lnTo>
                    <a:pt x="41414" y="14782"/>
                  </a:lnTo>
                  <a:lnTo>
                    <a:pt x="42367" y="14655"/>
                  </a:lnTo>
                  <a:lnTo>
                    <a:pt x="42316" y="14274"/>
                  </a:lnTo>
                  <a:lnTo>
                    <a:pt x="42837" y="14147"/>
                  </a:lnTo>
                  <a:lnTo>
                    <a:pt x="43027" y="13639"/>
                  </a:lnTo>
                  <a:lnTo>
                    <a:pt x="43903" y="13512"/>
                  </a:lnTo>
                  <a:lnTo>
                    <a:pt x="44259" y="13258"/>
                  </a:lnTo>
                  <a:lnTo>
                    <a:pt x="44805" y="12877"/>
                  </a:lnTo>
                  <a:lnTo>
                    <a:pt x="44831" y="12750"/>
                  </a:lnTo>
                  <a:lnTo>
                    <a:pt x="44856" y="12623"/>
                  </a:lnTo>
                  <a:lnTo>
                    <a:pt x="45593" y="11988"/>
                  </a:lnTo>
                  <a:lnTo>
                    <a:pt x="45554" y="11734"/>
                  </a:lnTo>
                  <a:lnTo>
                    <a:pt x="46291" y="11607"/>
                  </a:lnTo>
                  <a:lnTo>
                    <a:pt x="46329" y="11861"/>
                  </a:lnTo>
                  <a:lnTo>
                    <a:pt x="46723" y="12242"/>
                  </a:lnTo>
                  <a:lnTo>
                    <a:pt x="46863" y="11734"/>
                  </a:lnTo>
                  <a:lnTo>
                    <a:pt x="47104" y="11607"/>
                  </a:lnTo>
                  <a:lnTo>
                    <a:pt x="47332" y="11480"/>
                  </a:lnTo>
                  <a:lnTo>
                    <a:pt x="48044" y="11099"/>
                  </a:lnTo>
                  <a:lnTo>
                    <a:pt x="48272" y="10718"/>
                  </a:lnTo>
                  <a:lnTo>
                    <a:pt x="48272" y="10083"/>
                  </a:lnTo>
                  <a:lnTo>
                    <a:pt x="48895" y="9956"/>
                  </a:lnTo>
                  <a:lnTo>
                    <a:pt x="48806" y="9321"/>
                  </a:lnTo>
                  <a:lnTo>
                    <a:pt x="47269" y="9575"/>
                  </a:lnTo>
                  <a:lnTo>
                    <a:pt x="47320" y="9956"/>
                  </a:lnTo>
                  <a:lnTo>
                    <a:pt x="45542" y="11099"/>
                  </a:lnTo>
                  <a:lnTo>
                    <a:pt x="45300" y="10845"/>
                  </a:lnTo>
                  <a:lnTo>
                    <a:pt x="45491" y="10591"/>
                  </a:lnTo>
                  <a:lnTo>
                    <a:pt x="45770" y="10210"/>
                  </a:lnTo>
                  <a:lnTo>
                    <a:pt x="45377" y="9956"/>
                  </a:lnTo>
                  <a:lnTo>
                    <a:pt x="44894" y="10591"/>
                  </a:lnTo>
                  <a:lnTo>
                    <a:pt x="44627" y="10210"/>
                  </a:lnTo>
                  <a:lnTo>
                    <a:pt x="44500" y="9829"/>
                  </a:lnTo>
                  <a:lnTo>
                    <a:pt x="44488" y="9702"/>
                  </a:lnTo>
                  <a:lnTo>
                    <a:pt x="44894" y="9829"/>
                  </a:lnTo>
                  <a:lnTo>
                    <a:pt x="44881" y="9702"/>
                  </a:lnTo>
                  <a:lnTo>
                    <a:pt x="44831" y="9321"/>
                  </a:lnTo>
                  <a:lnTo>
                    <a:pt x="44843" y="8305"/>
                  </a:lnTo>
                  <a:lnTo>
                    <a:pt x="45313" y="7797"/>
                  </a:lnTo>
                  <a:lnTo>
                    <a:pt x="45986" y="7797"/>
                  </a:lnTo>
                  <a:lnTo>
                    <a:pt x="47078" y="6908"/>
                  </a:lnTo>
                  <a:lnTo>
                    <a:pt x="47053" y="6781"/>
                  </a:lnTo>
                  <a:lnTo>
                    <a:pt x="45186" y="7035"/>
                  </a:lnTo>
                  <a:lnTo>
                    <a:pt x="44323" y="8305"/>
                  </a:lnTo>
                  <a:lnTo>
                    <a:pt x="42494" y="9702"/>
                  </a:lnTo>
                  <a:lnTo>
                    <a:pt x="43395" y="10083"/>
                  </a:lnTo>
                  <a:lnTo>
                    <a:pt x="43472" y="10718"/>
                  </a:lnTo>
                  <a:lnTo>
                    <a:pt x="42214" y="10845"/>
                  </a:lnTo>
                  <a:lnTo>
                    <a:pt x="42100" y="9956"/>
                  </a:lnTo>
                  <a:lnTo>
                    <a:pt x="41516" y="10083"/>
                  </a:lnTo>
                  <a:lnTo>
                    <a:pt x="40678" y="11226"/>
                  </a:lnTo>
                  <a:lnTo>
                    <a:pt x="38646" y="11480"/>
                  </a:lnTo>
                  <a:lnTo>
                    <a:pt x="37795" y="11226"/>
                  </a:lnTo>
                  <a:lnTo>
                    <a:pt x="35712" y="12496"/>
                  </a:lnTo>
                  <a:lnTo>
                    <a:pt x="35280" y="12547"/>
                  </a:lnTo>
                  <a:lnTo>
                    <a:pt x="35280" y="24053"/>
                  </a:lnTo>
                  <a:lnTo>
                    <a:pt x="34950" y="24815"/>
                  </a:lnTo>
                  <a:lnTo>
                    <a:pt x="34886" y="24434"/>
                  </a:lnTo>
                  <a:lnTo>
                    <a:pt x="34848" y="23418"/>
                  </a:lnTo>
                  <a:lnTo>
                    <a:pt x="34721" y="23164"/>
                  </a:lnTo>
                  <a:lnTo>
                    <a:pt x="34671" y="22910"/>
                  </a:lnTo>
                  <a:lnTo>
                    <a:pt x="34429" y="21767"/>
                  </a:lnTo>
                  <a:lnTo>
                    <a:pt x="35102" y="21386"/>
                  </a:lnTo>
                  <a:lnTo>
                    <a:pt x="35166" y="22021"/>
                  </a:lnTo>
                  <a:lnTo>
                    <a:pt x="35280" y="24053"/>
                  </a:lnTo>
                  <a:lnTo>
                    <a:pt x="35280" y="12547"/>
                  </a:lnTo>
                  <a:lnTo>
                    <a:pt x="33401" y="12750"/>
                  </a:lnTo>
                  <a:lnTo>
                    <a:pt x="33337" y="12242"/>
                  </a:lnTo>
                  <a:lnTo>
                    <a:pt x="33921" y="12115"/>
                  </a:lnTo>
                  <a:lnTo>
                    <a:pt x="33858" y="11607"/>
                  </a:lnTo>
                  <a:lnTo>
                    <a:pt x="33159" y="11506"/>
                  </a:lnTo>
                  <a:lnTo>
                    <a:pt x="33159" y="16179"/>
                  </a:lnTo>
                  <a:lnTo>
                    <a:pt x="30441" y="17576"/>
                  </a:lnTo>
                  <a:lnTo>
                    <a:pt x="28930" y="17830"/>
                  </a:lnTo>
                  <a:lnTo>
                    <a:pt x="28892" y="17449"/>
                  </a:lnTo>
                  <a:lnTo>
                    <a:pt x="29171" y="17322"/>
                  </a:lnTo>
                  <a:lnTo>
                    <a:pt x="30276" y="16814"/>
                  </a:lnTo>
                  <a:lnTo>
                    <a:pt x="30264" y="16560"/>
                  </a:lnTo>
                  <a:lnTo>
                    <a:pt x="30238" y="16179"/>
                  </a:lnTo>
                  <a:lnTo>
                    <a:pt x="31140" y="16687"/>
                  </a:lnTo>
                  <a:lnTo>
                    <a:pt x="32131" y="16179"/>
                  </a:lnTo>
                  <a:lnTo>
                    <a:pt x="33108" y="15671"/>
                  </a:lnTo>
                  <a:lnTo>
                    <a:pt x="33159" y="16179"/>
                  </a:lnTo>
                  <a:lnTo>
                    <a:pt x="33159" y="11506"/>
                  </a:lnTo>
                  <a:lnTo>
                    <a:pt x="31889" y="11328"/>
                  </a:lnTo>
                  <a:lnTo>
                    <a:pt x="31889" y="14401"/>
                  </a:lnTo>
                  <a:lnTo>
                    <a:pt x="30645" y="14655"/>
                  </a:lnTo>
                  <a:lnTo>
                    <a:pt x="29286" y="15036"/>
                  </a:lnTo>
                  <a:lnTo>
                    <a:pt x="28321" y="15671"/>
                  </a:lnTo>
                  <a:lnTo>
                    <a:pt x="28841" y="15036"/>
                  </a:lnTo>
                  <a:lnTo>
                    <a:pt x="28841" y="14782"/>
                  </a:lnTo>
                  <a:lnTo>
                    <a:pt x="30238" y="14147"/>
                  </a:lnTo>
                  <a:lnTo>
                    <a:pt x="29146" y="13766"/>
                  </a:lnTo>
                  <a:lnTo>
                    <a:pt x="31661" y="13258"/>
                  </a:lnTo>
                  <a:lnTo>
                    <a:pt x="30911" y="14020"/>
                  </a:lnTo>
                  <a:lnTo>
                    <a:pt x="31889" y="14401"/>
                  </a:lnTo>
                  <a:lnTo>
                    <a:pt x="31889" y="11328"/>
                  </a:lnTo>
                  <a:lnTo>
                    <a:pt x="31242" y="11226"/>
                  </a:lnTo>
                  <a:lnTo>
                    <a:pt x="29235" y="11099"/>
                  </a:lnTo>
                  <a:lnTo>
                    <a:pt x="24701" y="12750"/>
                  </a:lnTo>
                  <a:lnTo>
                    <a:pt x="17716" y="11861"/>
                  </a:lnTo>
                  <a:lnTo>
                    <a:pt x="12471" y="14401"/>
                  </a:lnTo>
                  <a:lnTo>
                    <a:pt x="11188" y="14655"/>
                  </a:lnTo>
                  <a:lnTo>
                    <a:pt x="10693" y="14909"/>
                  </a:lnTo>
                  <a:lnTo>
                    <a:pt x="11582" y="15925"/>
                  </a:lnTo>
                  <a:lnTo>
                    <a:pt x="11633" y="16433"/>
                  </a:lnTo>
                  <a:lnTo>
                    <a:pt x="10388" y="16560"/>
                  </a:lnTo>
                  <a:lnTo>
                    <a:pt x="10325" y="16052"/>
                  </a:lnTo>
                  <a:lnTo>
                    <a:pt x="9220" y="16179"/>
                  </a:lnTo>
                  <a:lnTo>
                    <a:pt x="7924" y="16941"/>
                  </a:lnTo>
                  <a:lnTo>
                    <a:pt x="8051" y="17957"/>
                  </a:lnTo>
                  <a:lnTo>
                    <a:pt x="10325" y="17322"/>
                  </a:lnTo>
                  <a:lnTo>
                    <a:pt x="10414" y="18084"/>
                  </a:lnTo>
                  <a:lnTo>
                    <a:pt x="5969" y="20116"/>
                  </a:lnTo>
                  <a:lnTo>
                    <a:pt x="6032" y="20624"/>
                  </a:lnTo>
                  <a:lnTo>
                    <a:pt x="5372" y="20878"/>
                  </a:lnTo>
                  <a:lnTo>
                    <a:pt x="5448" y="21513"/>
                  </a:lnTo>
                  <a:lnTo>
                    <a:pt x="6578" y="21259"/>
                  </a:lnTo>
                  <a:lnTo>
                    <a:pt x="6540" y="21767"/>
                  </a:lnTo>
                  <a:lnTo>
                    <a:pt x="6045" y="22529"/>
                  </a:lnTo>
                  <a:lnTo>
                    <a:pt x="7721" y="22275"/>
                  </a:lnTo>
                  <a:lnTo>
                    <a:pt x="7023" y="22910"/>
                  </a:lnTo>
                  <a:lnTo>
                    <a:pt x="0" y="26466"/>
                  </a:lnTo>
                  <a:lnTo>
                    <a:pt x="38" y="26720"/>
                  </a:lnTo>
                  <a:lnTo>
                    <a:pt x="4089" y="25069"/>
                  </a:lnTo>
                  <a:lnTo>
                    <a:pt x="4127" y="25323"/>
                  </a:lnTo>
                  <a:lnTo>
                    <a:pt x="4775" y="25323"/>
                  </a:lnTo>
                  <a:lnTo>
                    <a:pt x="4749" y="25069"/>
                  </a:lnTo>
                  <a:lnTo>
                    <a:pt x="4711" y="24688"/>
                  </a:lnTo>
                  <a:lnTo>
                    <a:pt x="8013" y="22910"/>
                  </a:lnTo>
                  <a:lnTo>
                    <a:pt x="9067" y="22275"/>
                  </a:lnTo>
                  <a:lnTo>
                    <a:pt x="10109" y="21640"/>
                  </a:lnTo>
                  <a:lnTo>
                    <a:pt x="10071" y="21259"/>
                  </a:lnTo>
                  <a:lnTo>
                    <a:pt x="10058" y="21132"/>
                  </a:lnTo>
                  <a:lnTo>
                    <a:pt x="11988" y="19989"/>
                  </a:lnTo>
                  <a:lnTo>
                    <a:pt x="12026" y="20243"/>
                  </a:lnTo>
                  <a:lnTo>
                    <a:pt x="11239" y="20878"/>
                  </a:lnTo>
                  <a:lnTo>
                    <a:pt x="11112" y="21259"/>
                  </a:lnTo>
                  <a:lnTo>
                    <a:pt x="12700" y="20497"/>
                  </a:lnTo>
                  <a:lnTo>
                    <a:pt x="13550" y="20370"/>
                  </a:lnTo>
                  <a:lnTo>
                    <a:pt x="13855" y="19989"/>
                  </a:lnTo>
                  <a:lnTo>
                    <a:pt x="13957" y="19862"/>
                  </a:lnTo>
                  <a:lnTo>
                    <a:pt x="14808" y="19735"/>
                  </a:lnTo>
                  <a:lnTo>
                    <a:pt x="15341" y="20243"/>
                  </a:lnTo>
                  <a:lnTo>
                    <a:pt x="17005" y="19989"/>
                  </a:lnTo>
                  <a:lnTo>
                    <a:pt x="17830" y="20624"/>
                  </a:lnTo>
                  <a:lnTo>
                    <a:pt x="17805" y="21259"/>
                  </a:lnTo>
                  <a:lnTo>
                    <a:pt x="17640" y="21513"/>
                  </a:lnTo>
                  <a:lnTo>
                    <a:pt x="17564" y="22529"/>
                  </a:lnTo>
                  <a:lnTo>
                    <a:pt x="17691" y="23545"/>
                  </a:lnTo>
                  <a:lnTo>
                    <a:pt x="18402" y="23418"/>
                  </a:lnTo>
                  <a:lnTo>
                    <a:pt x="18580" y="22910"/>
                  </a:lnTo>
                  <a:lnTo>
                    <a:pt x="18910" y="22910"/>
                  </a:lnTo>
                  <a:lnTo>
                    <a:pt x="18948" y="23926"/>
                  </a:lnTo>
                  <a:lnTo>
                    <a:pt x="18618" y="24434"/>
                  </a:lnTo>
                  <a:lnTo>
                    <a:pt x="18821" y="24815"/>
                  </a:lnTo>
                  <a:lnTo>
                    <a:pt x="18948" y="25577"/>
                  </a:lnTo>
                  <a:lnTo>
                    <a:pt x="18834" y="26085"/>
                  </a:lnTo>
                  <a:lnTo>
                    <a:pt x="18186" y="26212"/>
                  </a:lnTo>
                  <a:lnTo>
                    <a:pt x="18275" y="26974"/>
                  </a:lnTo>
                  <a:lnTo>
                    <a:pt x="19291" y="27863"/>
                  </a:lnTo>
                  <a:lnTo>
                    <a:pt x="19354" y="28244"/>
                  </a:lnTo>
                  <a:lnTo>
                    <a:pt x="18910" y="29641"/>
                  </a:lnTo>
                  <a:lnTo>
                    <a:pt x="16675" y="34340"/>
                  </a:lnTo>
                  <a:lnTo>
                    <a:pt x="17272" y="39166"/>
                  </a:lnTo>
                  <a:lnTo>
                    <a:pt x="18757" y="40436"/>
                  </a:lnTo>
                  <a:lnTo>
                    <a:pt x="19024" y="42468"/>
                  </a:lnTo>
                  <a:lnTo>
                    <a:pt x="20066" y="43357"/>
                  </a:lnTo>
                  <a:lnTo>
                    <a:pt x="20129" y="43992"/>
                  </a:lnTo>
                  <a:lnTo>
                    <a:pt x="19380" y="44119"/>
                  </a:lnTo>
                  <a:lnTo>
                    <a:pt x="19418" y="44373"/>
                  </a:lnTo>
                  <a:lnTo>
                    <a:pt x="20853" y="45643"/>
                  </a:lnTo>
                  <a:lnTo>
                    <a:pt x="20485" y="46151"/>
                  </a:lnTo>
                  <a:lnTo>
                    <a:pt x="21945" y="47421"/>
                  </a:lnTo>
                  <a:lnTo>
                    <a:pt x="21983" y="47675"/>
                  </a:lnTo>
                  <a:lnTo>
                    <a:pt x="22618" y="47675"/>
                  </a:lnTo>
                  <a:lnTo>
                    <a:pt x="22479" y="46532"/>
                  </a:lnTo>
                  <a:lnTo>
                    <a:pt x="21780" y="46024"/>
                  </a:lnTo>
                  <a:lnTo>
                    <a:pt x="21653" y="45008"/>
                  </a:lnTo>
                  <a:lnTo>
                    <a:pt x="20701" y="42976"/>
                  </a:lnTo>
                  <a:lnTo>
                    <a:pt x="20218" y="42341"/>
                  </a:lnTo>
                  <a:lnTo>
                    <a:pt x="20104" y="42087"/>
                  </a:lnTo>
                  <a:lnTo>
                    <a:pt x="19951" y="40944"/>
                  </a:lnTo>
                  <a:lnTo>
                    <a:pt x="21348" y="41452"/>
                  </a:lnTo>
                  <a:lnTo>
                    <a:pt x="21501" y="42595"/>
                  </a:lnTo>
                  <a:lnTo>
                    <a:pt x="22961" y="44500"/>
                  </a:lnTo>
                  <a:lnTo>
                    <a:pt x="22720" y="44881"/>
                  </a:lnTo>
                  <a:lnTo>
                    <a:pt x="24993" y="47421"/>
                  </a:lnTo>
                  <a:lnTo>
                    <a:pt x="25184" y="48945"/>
                  </a:lnTo>
                  <a:lnTo>
                    <a:pt x="24701" y="48945"/>
                  </a:lnTo>
                  <a:lnTo>
                    <a:pt x="24765" y="49453"/>
                  </a:lnTo>
                  <a:lnTo>
                    <a:pt x="26035" y="50469"/>
                  </a:lnTo>
                  <a:lnTo>
                    <a:pt x="27025" y="50342"/>
                  </a:lnTo>
                  <a:lnTo>
                    <a:pt x="30200" y="52120"/>
                  </a:lnTo>
                  <a:lnTo>
                    <a:pt x="31254" y="51231"/>
                  </a:lnTo>
                  <a:lnTo>
                    <a:pt x="32639" y="52501"/>
                  </a:lnTo>
                  <a:lnTo>
                    <a:pt x="33934" y="53136"/>
                  </a:lnTo>
                  <a:lnTo>
                    <a:pt x="35572" y="53009"/>
                  </a:lnTo>
                  <a:lnTo>
                    <a:pt x="35687" y="53771"/>
                  </a:lnTo>
                  <a:lnTo>
                    <a:pt x="36842" y="54787"/>
                  </a:lnTo>
                  <a:lnTo>
                    <a:pt x="36957" y="55676"/>
                  </a:lnTo>
                  <a:lnTo>
                    <a:pt x="37998" y="56565"/>
                  </a:lnTo>
                  <a:lnTo>
                    <a:pt x="38036" y="56819"/>
                  </a:lnTo>
                  <a:lnTo>
                    <a:pt x="38646" y="57327"/>
                  </a:lnTo>
                  <a:lnTo>
                    <a:pt x="38582" y="56946"/>
                  </a:lnTo>
                  <a:lnTo>
                    <a:pt x="39255" y="56819"/>
                  </a:lnTo>
                  <a:lnTo>
                    <a:pt x="39319" y="57327"/>
                  </a:lnTo>
                  <a:lnTo>
                    <a:pt x="40487" y="57200"/>
                  </a:lnTo>
                  <a:lnTo>
                    <a:pt x="40436" y="56819"/>
                  </a:lnTo>
                  <a:lnTo>
                    <a:pt x="40487" y="56438"/>
                  </a:lnTo>
                  <a:lnTo>
                    <a:pt x="40652" y="56184"/>
                  </a:lnTo>
                  <a:lnTo>
                    <a:pt x="40817" y="55930"/>
                  </a:lnTo>
                  <a:lnTo>
                    <a:pt x="41275" y="56311"/>
                  </a:lnTo>
                  <a:lnTo>
                    <a:pt x="41338" y="56565"/>
                  </a:lnTo>
                  <a:lnTo>
                    <a:pt x="41249" y="56692"/>
                  </a:lnTo>
                  <a:lnTo>
                    <a:pt x="42151" y="57454"/>
                  </a:lnTo>
                  <a:lnTo>
                    <a:pt x="42189" y="59105"/>
                  </a:lnTo>
                  <a:lnTo>
                    <a:pt x="42303" y="59994"/>
                  </a:lnTo>
                  <a:lnTo>
                    <a:pt x="41262" y="61391"/>
                  </a:lnTo>
                  <a:lnTo>
                    <a:pt x="41300" y="61772"/>
                  </a:lnTo>
                  <a:lnTo>
                    <a:pt x="40817" y="62153"/>
                  </a:lnTo>
                  <a:lnTo>
                    <a:pt x="40906" y="62788"/>
                  </a:lnTo>
                  <a:lnTo>
                    <a:pt x="40563" y="63296"/>
                  </a:lnTo>
                  <a:lnTo>
                    <a:pt x="40513" y="64566"/>
                  </a:lnTo>
                  <a:lnTo>
                    <a:pt x="40525" y="64693"/>
                  </a:lnTo>
                  <a:lnTo>
                    <a:pt x="41198" y="65201"/>
                  </a:lnTo>
                  <a:lnTo>
                    <a:pt x="41224" y="65455"/>
                  </a:lnTo>
                  <a:lnTo>
                    <a:pt x="40665" y="66217"/>
                  </a:lnTo>
                  <a:lnTo>
                    <a:pt x="40728" y="66725"/>
                  </a:lnTo>
                  <a:lnTo>
                    <a:pt x="41249" y="67233"/>
                  </a:lnTo>
                  <a:lnTo>
                    <a:pt x="41275" y="67360"/>
                  </a:lnTo>
                  <a:lnTo>
                    <a:pt x="40957" y="67360"/>
                  </a:lnTo>
                  <a:lnTo>
                    <a:pt x="40982" y="67741"/>
                  </a:lnTo>
                  <a:lnTo>
                    <a:pt x="41973" y="68122"/>
                  </a:lnTo>
                  <a:lnTo>
                    <a:pt x="42545" y="69011"/>
                  </a:lnTo>
                  <a:lnTo>
                    <a:pt x="45021" y="72694"/>
                  </a:lnTo>
                  <a:lnTo>
                    <a:pt x="45097" y="73329"/>
                  </a:lnTo>
                  <a:lnTo>
                    <a:pt x="48425" y="75107"/>
                  </a:lnTo>
                  <a:lnTo>
                    <a:pt x="48488" y="75615"/>
                  </a:lnTo>
                  <a:lnTo>
                    <a:pt x="49339" y="75996"/>
                  </a:lnTo>
                  <a:lnTo>
                    <a:pt x="49403" y="76123"/>
                  </a:lnTo>
                  <a:lnTo>
                    <a:pt x="49999" y="78155"/>
                  </a:lnTo>
                  <a:lnTo>
                    <a:pt x="50736" y="83997"/>
                  </a:lnTo>
                  <a:lnTo>
                    <a:pt x="51079" y="84251"/>
                  </a:lnTo>
                  <a:lnTo>
                    <a:pt x="51142" y="84759"/>
                  </a:lnTo>
                  <a:lnTo>
                    <a:pt x="51003" y="85013"/>
                  </a:lnTo>
                  <a:lnTo>
                    <a:pt x="50990" y="85521"/>
                  </a:lnTo>
                  <a:lnTo>
                    <a:pt x="51739" y="86791"/>
                  </a:lnTo>
                  <a:lnTo>
                    <a:pt x="52197" y="89839"/>
                  </a:lnTo>
                  <a:lnTo>
                    <a:pt x="52057" y="89966"/>
                  </a:lnTo>
                  <a:lnTo>
                    <a:pt x="51803" y="89966"/>
                  </a:lnTo>
                  <a:lnTo>
                    <a:pt x="51854" y="90347"/>
                  </a:lnTo>
                  <a:lnTo>
                    <a:pt x="52628" y="91744"/>
                  </a:lnTo>
                  <a:lnTo>
                    <a:pt x="52819" y="93141"/>
                  </a:lnTo>
                  <a:lnTo>
                    <a:pt x="53136" y="93395"/>
                  </a:lnTo>
                  <a:lnTo>
                    <a:pt x="53314" y="94919"/>
                  </a:lnTo>
                  <a:lnTo>
                    <a:pt x="53771" y="94792"/>
                  </a:lnTo>
                  <a:lnTo>
                    <a:pt x="53606" y="93522"/>
                  </a:lnTo>
                  <a:lnTo>
                    <a:pt x="53848" y="93649"/>
                  </a:lnTo>
                  <a:lnTo>
                    <a:pt x="54698" y="96316"/>
                  </a:lnTo>
                  <a:lnTo>
                    <a:pt x="54444" y="96316"/>
                  </a:lnTo>
                  <a:lnTo>
                    <a:pt x="54114" y="95681"/>
                  </a:lnTo>
                  <a:lnTo>
                    <a:pt x="53746" y="95681"/>
                  </a:lnTo>
                  <a:lnTo>
                    <a:pt x="53987" y="96316"/>
                  </a:lnTo>
                  <a:lnTo>
                    <a:pt x="54013" y="96824"/>
                  </a:lnTo>
                  <a:lnTo>
                    <a:pt x="53886" y="97205"/>
                  </a:lnTo>
                  <a:lnTo>
                    <a:pt x="54216" y="97586"/>
                  </a:lnTo>
                  <a:lnTo>
                    <a:pt x="54914" y="97459"/>
                  </a:lnTo>
                  <a:lnTo>
                    <a:pt x="54991" y="98094"/>
                  </a:lnTo>
                  <a:lnTo>
                    <a:pt x="54521" y="98094"/>
                  </a:lnTo>
                  <a:lnTo>
                    <a:pt x="55714" y="100253"/>
                  </a:lnTo>
                  <a:lnTo>
                    <a:pt x="56108" y="100126"/>
                  </a:lnTo>
                  <a:lnTo>
                    <a:pt x="56172" y="100634"/>
                  </a:lnTo>
                  <a:lnTo>
                    <a:pt x="57289" y="101650"/>
                  </a:lnTo>
                  <a:lnTo>
                    <a:pt x="58229" y="102285"/>
                  </a:lnTo>
                  <a:lnTo>
                    <a:pt x="61442" y="102920"/>
                  </a:lnTo>
                  <a:lnTo>
                    <a:pt x="62661" y="102412"/>
                  </a:lnTo>
                  <a:lnTo>
                    <a:pt x="62623" y="102158"/>
                  </a:lnTo>
                  <a:lnTo>
                    <a:pt x="62128" y="102158"/>
                  </a:lnTo>
                  <a:lnTo>
                    <a:pt x="60172" y="101015"/>
                  </a:lnTo>
                  <a:lnTo>
                    <a:pt x="59956" y="100888"/>
                  </a:lnTo>
                  <a:lnTo>
                    <a:pt x="59563" y="101015"/>
                  </a:lnTo>
                  <a:lnTo>
                    <a:pt x="59664" y="100507"/>
                  </a:lnTo>
                  <a:lnTo>
                    <a:pt x="59385" y="100126"/>
                  </a:lnTo>
                  <a:lnTo>
                    <a:pt x="58928" y="99491"/>
                  </a:lnTo>
                  <a:lnTo>
                    <a:pt x="58889" y="99237"/>
                  </a:lnTo>
                  <a:lnTo>
                    <a:pt x="59334" y="99110"/>
                  </a:lnTo>
                  <a:lnTo>
                    <a:pt x="59232" y="98348"/>
                  </a:lnTo>
                  <a:lnTo>
                    <a:pt x="59791" y="97586"/>
                  </a:lnTo>
                  <a:lnTo>
                    <a:pt x="59778" y="97459"/>
                  </a:lnTo>
                  <a:lnTo>
                    <a:pt x="59715" y="96951"/>
                  </a:lnTo>
                  <a:lnTo>
                    <a:pt x="59702" y="96824"/>
                  </a:lnTo>
                  <a:lnTo>
                    <a:pt x="58915" y="96951"/>
                  </a:lnTo>
                  <a:lnTo>
                    <a:pt x="58178" y="96316"/>
                  </a:lnTo>
                  <a:lnTo>
                    <a:pt x="58089" y="95681"/>
                  </a:lnTo>
                  <a:lnTo>
                    <a:pt x="58750" y="95554"/>
                  </a:lnTo>
                  <a:lnTo>
                    <a:pt x="58559" y="94030"/>
                  </a:lnTo>
                  <a:lnTo>
                    <a:pt x="58953" y="93903"/>
                  </a:lnTo>
                  <a:lnTo>
                    <a:pt x="58915" y="93522"/>
                  </a:lnTo>
                  <a:lnTo>
                    <a:pt x="58877" y="93268"/>
                  </a:lnTo>
                  <a:lnTo>
                    <a:pt x="58864" y="93141"/>
                  </a:lnTo>
                  <a:lnTo>
                    <a:pt x="58166" y="93268"/>
                  </a:lnTo>
                  <a:lnTo>
                    <a:pt x="57480" y="92633"/>
                  </a:lnTo>
                  <a:lnTo>
                    <a:pt x="57416" y="92252"/>
                  </a:lnTo>
                  <a:lnTo>
                    <a:pt x="58724" y="92506"/>
                  </a:lnTo>
                  <a:lnTo>
                    <a:pt x="58902" y="92252"/>
                  </a:lnTo>
                  <a:lnTo>
                    <a:pt x="59169" y="91871"/>
                  </a:lnTo>
                  <a:lnTo>
                    <a:pt x="59055" y="91109"/>
                  </a:lnTo>
                  <a:lnTo>
                    <a:pt x="58686" y="90728"/>
                  </a:lnTo>
                  <a:lnTo>
                    <a:pt x="58635" y="90347"/>
                  </a:lnTo>
                  <a:lnTo>
                    <a:pt x="59143" y="90855"/>
                  </a:lnTo>
                  <a:lnTo>
                    <a:pt x="60159" y="90347"/>
                  </a:lnTo>
                  <a:lnTo>
                    <a:pt x="61163" y="89839"/>
                  </a:lnTo>
                  <a:lnTo>
                    <a:pt x="61112" y="89331"/>
                  </a:lnTo>
                  <a:lnTo>
                    <a:pt x="61328" y="88950"/>
                  </a:lnTo>
                  <a:lnTo>
                    <a:pt x="61252" y="88442"/>
                  </a:lnTo>
                  <a:lnTo>
                    <a:pt x="61239" y="88315"/>
                  </a:lnTo>
                  <a:lnTo>
                    <a:pt x="60693" y="88442"/>
                  </a:lnTo>
                  <a:lnTo>
                    <a:pt x="60604" y="87807"/>
                  </a:lnTo>
                  <a:lnTo>
                    <a:pt x="59639" y="86918"/>
                  </a:lnTo>
                  <a:lnTo>
                    <a:pt x="59817" y="86664"/>
                  </a:lnTo>
                  <a:lnTo>
                    <a:pt x="60858" y="87553"/>
                  </a:lnTo>
                  <a:lnTo>
                    <a:pt x="61937" y="87426"/>
                  </a:lnTo>
                  <a:lnTo>
                    <a:pt x="62458" y="86664"/>
                  </a:lnTo>
                  <a:lnTo>
                    <a:pt x="62814" y="86156"/>
                  </a:lnTo>
                  <a:lnTo>
                    <a:pt x="62738" y="85521"/>
                  </a:lnTo>
                  <a:lnTo>
                    <a:pt x="62674" y="85013"/>
                  </a:lnTo>
                  <a:lnTo>
                    <a:pt x="63334" y="83997"/>
                  </a:lnTo>
                  <a:lnTo>
                    <a:pt x="63411" y="83743"/>
                  </a:lnTo>
                  <a:lnTo>
                    <a:pt x="63296" y="82981"/>
                  </a:lnTo>
                  <a:lnTo>
                    <a:pt x="64046" y="81965"/>
                  </a:lnTo>
                  <a:lnTo>
                    <a:pt x="63969" y="81330"/>
                  </a:lnTo>
                  <a:lnTo>
                    <a:pt x="63665" y="81076"/>
                  </a:lnTo>
                  <a:lnTo>
                    <a:pt x="63487" y="79679"/>
                  </a:lnTo>
                  <a:lnTo>
                    <a:pt x="63766" y="79679"/>
                  </a:lnTo>
                  <a:lnTo>
                    <a:pt x="65252" y="77520"/>
                  </a:lnTo>
                  <a:lnTo>
                    <a:pt x="67017" y="77266"/>
                  </a:lnTo>
                  <a:lnTo>
                    <a:pt x="66967" y="76885"/>
                  </a:lnTo>
                  <a:lnTo>
                    <a:pt x="67449" y="76758"/>
                  </a:lnTo>
                  <a:lnTo>
                    <a:pt x="67564" y="76123"/>
                  </a:lnTo>
                  <a:lnTo>
                    <a:pt x="67779" y="74980"/>
                  </a:lnTo>
                  <a:lnTo>
                    <a:pt x="67729" y="73583"/>
                  </a:lnTo>
                  <a:lnTo>
                    <a:pt x="67919" y="73583"/>
                  </a:lnTo>
                  <a:lnTo>
                    <a:pt x="67411" y="69519"/>
                  </a:lnTo>
                  <a:lnTo>
                    <a:pt x="67741" y="69519"/>
                  </a:lnTo>
                  <a:lnTo>
                    <a:pt x="68300" y="67741"/>
                  </a:lnTo>
                  <a:lnTo>
                    <a:pt x="68719" y="67741"/>
                  </a:lnTo>
                  <a:lnTo>
                    <a:pt x="69380" y="66725"/>
                  </a:lnTo>
                  <a:close/>
                </a:path>
              </a:pathLst>
            </a:custGeom>
            <a:solidFill>
              <a:srgbClr val="379B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0" name="object 140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2539926" y="2541292"/>
              <a:ext cx="72720" cy="72829"/>
            </a:xfrm>
            <a:prstGeom prst="rect">
              <a:avLst/>
            </a:prstGeom>
          </p:spPr>
        </p:pic>
        <p:sp>
          <p:nvSpPr>
            <p:cNvPr id="141" name="object 141"/>
            <p:cNvSpPr/>
            <p:nvPr/>
          </p:nvSpPr>
          <p:spPr>
            <a:xfrm>
              <a:off x="2299379" y="2550697"/>
              <a:ext cx="73025" cy="72390"/>
            </a:xfrm>
            <a:custGeom>
              <a:avLst/>
              <a:gdLst/>
              <a:ahLst/>
              <a:cxnLst/>
              <a:rect l="l" t="t" r="r" b="b"/>
              <a:pathLst>
                <a:path w="73025" h="72389">
                  <a:moveTo>
                    <a:pt x="36398" y="0"/>
                  </a:moveTo>
                  <a:lnTo>
                    <a:pt x="32131" y="5041"/>
                  </a:lnTo>
                  <a:lnTo>
                    <a:pt x="28054" y="5905"/>
                  </a:lnTo>
                  <a:lnTo>
                    <a:pt x="22377" y="2781"/>
                  </a:lnTo>
                  <a:lnTo>
                    <a:pt x="20662" y="9042"/>
                  </a:lnTo>
                  <a:lnTo>
                    <a:pt x="17335" y="11302"/>
                  </a:lnTo>
                  <a:lnTo>
                    <a:pt x="10820" y="10375"/>
                  </a:lnTo>
                  <a:lnTo>
                    <a:pt x="11734" y="16890"/>
                  </a:lnTo>
                  <a:lnTo>
                    <a:pt x="9474" y="20231"/>
                  </a:lnTo>
                  <a:lnTo>
                    <a:pt x="2920" y="21831"/>
                  </a:lnTo>
                  <a:lnTo>
                    <a:pt x="6350" y="27622"/>
                  </a:lnTo>
                  <a:lnTo>
                    <a:pt x="5473" y="31686"/>
                  </a:lnTo>
                  <a:lnTo>
                    <a:pt x="0" y="35966"/>
                  </a:lnTo>
                  <a:lnTo>
                    <a:pt x="5473" y="40233"/>
                  </a:lnTo>
                  <a:lnTo>
                    <a:pt x="6350" y="44297"/>
                  </a:lnTo>
                  <a:lnTo>
                    <a:pt x="2920" y="50088"/>
                  </a:lnTo>
                  <a:lnTo>
                    <a:pt x="9474" y="51688"/>
                  </a:lnTo>
                  <a:lnTo>
                    <a:pt x="11734" y="55029"/>
                  </a:lnTo>
                  <a:lnTo>
                    <a:pt x="10820" y="61544"/>
                  </a:lnTo>
                  <a:lnTo>
                    <a:pt x="17335" y="60617"/>
                  </a:lnTo>
                  <a:lnTo>
                    <a:pt x="20662" y="62877"/>
                  </a:lnTo>
                  <a:lnTo>
                    <a:pt x="22377" y="69138"/>
                  </a:lnTo>
                  <a:lnTo>
                    <a:pt x="28054" y="66014"/>
                  </a:lnTo>
                  <a:lnTo>
                    <a:pt x="32131" y="66878"/>
                  </a:lnTo>
                  <a:lnTo>
                    <a:pt x="36398" y="71920"/>
                  </a:lnTo>
                  <a:lnTo>
                    <a:pt x="40665" y="66878"/>
                  </a:lnTo>
                  <a:lnTo>
                    <a:pt x="44729" y="66014"/>
                  </a:lnTo>
                  <a:lnTo>
                    <a:pt x="50418" y="69138"/>
                  </a:lnTo>
                  <a:lnTo>
                    <a:pt x="52120" y="62877"/>
                  </a:lnTo>
                  <a:lnTo>
                    <a:pt x="55460" y="60617"/>
                  </a:lnTo>
                  <a:lnTo>
                    <a:pt x="61975" y="61544"/>
                  </a:lnTo>
                  <a:lnTo>
                    <a:pt x="61061" y="55029"/>
                  </a:lnTo>
                  <a:lnTo>
                    <a:pt x="63322" y="51688"/>
                  </a:lnTo>
                  <a:lnTo>
                    <a:pt x="69862" y="50088"/>
                  </a:lnTo>
                  <a:lnTo>
                    <a:pt x="66446" y="44297"/>
                  </a:lnTo>
                  <a:lnTo>
                    <a:pt x="67310" y="40233"/>
                  </a:lnTo>
                  <a:lnTo>
                    <a:pt x="72783" y="35966"/>
                  </a:lnTo>
                  <a:lnTo>
                    <a:pt x="67310" y="31686"/>
                  </a:lnTo>
                  <a:lnTo>
                    <a:pt x="66446" y="27622"/>
                  </a:lnTo>
                  <a:lnTo>
                    <a:pt x="69862" y="21831"/>
                  </a:lnTo>
                  <a:lnTo>
                    <a:pt x="63322" y="20231"/>
                  </a:lnTo>
                  <a:lnTo>
                    <a:pt x="61061" y="16890"/>
                  </a:lnTo>
                  <a:lnTo>
                    <a:pt x="61975" y="10375"/>
                  </a:lnTo>
                  <a:lnTo>
                    <a:pt x="55460" y="11302"/>
                  </a:lnTo>
                  <a:lnTo>
                    <a:pt x="52120" y="9042"/>
                  </a:lnTo>
                  <a:lnTo>
                    <a:pt x="50418" y="2781"/>
                  </a:lnTo>
                  <a:lnTo>
                    <a:pt x="44729" y="5905"/>
                  </a:lnTo>
                  <a:lnTo>
                    <a:pt x="40665" y="5041"/>
                  </a:lnTo>
                  <a:lnTo>
                    <a:pt x="36398" y="0"/>
                  </a:lnTo>
                  <a:close/>
                </a:path>
              </a:pathLst>
            </a:custGeom>
            <a:solidFill>
              <a:srgbClr val="F6B1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2302944" y="2546530"/>
              <a:ext cx="73025" cy="72390"/>
            </a:xfrm>
            <a:custGeom>
              <a:avLst/>
              <a:gdLst/>
              <a:ahLst/>
              <a:cxnLst/>
              <a:rect l="l" t="t" r="r" b="b"/>
              <a:pathLst>
                <a:path w="73025" h="72389">
                  <a:moveTo>
                    <a:pt x="36398" y="0"/>
                  </a:moveTo>
                  <a:lnTo>
                    <a:pt x="32131" y="5029"/>
                  </a:lnTo>
                  <a:lnTo>
                    <a:pt x="28054" y="5905"/>
                  </a:lnTo>
                  <a:lnTo>
                    <a:pt x="22377" y="2768"/>
                  </a:lnTo>
                  <a:lnTo>
                    <a:pt x="20662" y="9029"/>
                  </a:lnTo>
                  <a:lnTo>
                    <a:pt x="17335" y="11303"/>
                  </a:lnTo>
                  <a:lnTo>
                    <a:pt x="10820" y="10363"/>
                  </a:lnTo>
                  <a:lnTo>
                    <a:pt x="11734" y="16891"/>
                  </a:lnTo>
                  <a:lnTo>
                    <a:pt x="9474" y="20218"/>
                  </a:lnTo>
                  <a:lnTo>
                    <a:pt x="2920" y="21818"/>
                  </a:lnTo>
                  <a:lnTo>
                    <a:pt x="6350" y="27622"/>
                  </a:lnTo>
                  <a:lnTo>
                    <a:pt x="5473" y="31686"/>
                  </a:lnTo>
                  <a:lnTo>
                    <a:pt x="0" y="35953"/>
                  </a:lnTo>
                  <a:lnTo>
                    <a:pt x="5473" y="40220"/>
                  </a:lnTo>
                  <a:lnTo>
                    <a:pt x="6350" y="44284"/>
                  </a:lnTo>
                  <a:lnTo>
                    <a:pt x="2920" y="50088"/>
                  </a:lnTo>
                  <a:lnTo>
                    <a:pt x="9474" y="51688"/>
                  </a:lnTo>
                  <a:lnTo>
                    <a:pt x="11734" y="55016"/>
                  </a:lnTo>
                  <a:lnTo>
                    <a:pt x="10820" y="61531"/>
                  </a:lnTo>
                  <a:lnTo>
                    <a:pt x="17335" y="60604"/>
                  </a:lnTo>
                  <a:lnTo>
                    <a:pt x="20662" y="62877"/>
                  </a:lnTo>
                  <a:lnTo>
                    <a:pt x="22377" y="69138"/>
                  </a:lnTo>
                  <a:lnTo>
                    <a:pt x="28054" y="66001"/>
                  </a:lnTo>
                  <a:lnTo>
                    <a:pt x="32131" y="66878"/>
                  </a:lnTo>
                  <a:lnTo>
                    <a:pt x="36398" y="71907"/>
                  </a:lnTo>
                  <a:lnTo>
                    <a:pt x="40665" y="66878"/>
                  </a:lnTo>
                  <a:lnTo>
                    <a:pt x="44729" y="66001"/>
                  </a:lnTo>
                  <a:lnTo>
                    <a:pt x="50418" y="69138"/>
                  </a:lnTo>
                  <a:lnTo>
                    <a:pt x="52133" y="62877"/>
                  </a:lnTo>
                  <a:lnTo>
                    <a:pt x="55460" y="60604"/>
                  </a:lnTo>
                  <a:lnTo>
                    <a:pt x="61975" y="61531"/>
                  </a:lnTo>
                  <a:lnTo>
                    <a:pt x="61061" y="55016"/>
                  </a:lnTo>
                  <a:lnTo>
                    <a:pt x="63322" y="51688"/>
                  </a:lnTo>
                  <a:lnTo>
                    <a:pt x="69862" y="50088"/>
                  </a:lnTo>
                  <a:lnTo>
                    <a:pt x="66446" y="44284"/>
                  </a:lnTo>
                  <a:lnTo>
                    <a:pt x="67310" y="40220"/>
                  </a:lnTo>
                  <a:lnTo>
                    <a:pt x="72783" y="35953"/>
                  </a:lnTo>
                  <a:lnTo>
                    <a:pt x="67310" y="31686"/>
                  </a:lnTo>
                  <a:lnTo>
                    <a:pt x="66446" y="27622"/>
                  </a:lnTo>
                  <a:lnTo>
                    <a:pt x="69862" y="21818"/>
                  </a:lnTo>
                  <a:lnTo>
                    <a:pt x="63322" y="20218"/>
                  </a:lnTo>
                  <a:lnTo>
                    <a:pt x="61061" y="16891"/>
                  </a:lnTo>
                  <a:lnTo>
                    <a:pt x="61975" y="10363"/>
                  </a:lnTo>
                  <a:lnTo>
                    <a:pt x="55460" y="11303"/>
                  </a:lnTo>
                  <a:lnTo>
                    <a:pt x="52133" y="9029"/>
                  </a:lnTo>
                  <a:lnTo>
                    <a:pt x="50418" y="2768"/>
                  </a:lnTo>
                  <a:lnTo>
                    <a:pt x="44729" y="5905"/>
                  </a:lnTo>
                  <a:lnTo>
                    <a:pt x="40665" y="5029"/>
                  </a:lnTo>
                  <a:lnTo>
                    <a:pt x="36398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2311235" y="2558325"/>
              <a:ext cx="56515" cy="48895"/>
            </a:xfrm>
            <a:custGeom>
              <a:avLst/>
              <a:gdLst/>
              <a:ahLst/>
              <a:cxnLst/>
              <a:rect l="l" t="t" r="r" b="b"/>
              <a:pathLst>
                <a:path w="56514" h="48894">
                  <a:moveTo>
                    <a:pt x="16865" y="48755"/>
                  </a:moveTo>
                  <a:lnTo>
                    <a:pt x="4610" y="11112"/>
                  </a:lnTo>
                  <a:lnTo>
                    <a:pt x="1104" y="17094"/>
                  </a:lnTo>
                  <a:lnTo>
                    <a:pt x="0" y="25006"/>
                  </a:lnTo>
                  <a:lnTo>
                    <a:pt x="4991" y="40322"/>
                  </a:lnTo>
                  <a:lnTo>
                    <a:pt x="10655" y="46126"/>
                  </a:lnTo>
                  <a:lnTo>
                    <a:pt x="16865" y="48755"/>
                  </a:lnTo>
                  <a:close/>
                </a:path>
                <a:path w="56514" h="48894">
                  <a:moveTo>
                    <a:pt x="56083" y="23698"/>
                  </a:moveTo>
                  <a:lnTo>
                    <a:pt x="51092" y="8369"/>
                  </a:lnTo>
                  <a:lnTo>
                    <a:pt x="45554" y="2616"/>
                  </a:lnTo>
                  <a:lnTo>
                    <a:pt x="39573" y="0"/>
                  </a:lnTo>
                  <a:lnTo>
                    <a:pt x="51663" y="37147"/>
                  </a:lnTo>
                  <a:lnTo>
                    <a:pt x="54927" y="31711"/>
                  </a:lnTo>
                  <a:lnTo>
                    <a:pt x="56083" y="23698"/>
                  </a:lnTo>
                  <a:close/>
                </a:path>
              </a:pathLst>
            </a:custGeom>
            <a:solidFill>
              <a:srgbClr val="E900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2315854" y="2557971"/>
              <a:ext cx="47625" cy="49530"/>
            </a:xfrm>
            <a:custGeom>
              <a:avLst/>
              <a:gdLst/>
              <a:ahLst/>
              <a:cxnLst/>
              <a:rect l="l" t="t" r="r" b="b"/>
              <a:pathLst>
                <a:path w="47625" h="49530">
                  <a:moveTo>
                    <a:pt x="34142" y="0"/>
                  </a:moveTo>
                  <a:lnTo>
                    <a:pt x="244" y="11048"/>
                  </a:lnTo>
                  <a:lnTo>
                    <a:pt x="0" y="11465"/>
                  </a:lnTo>
                  <a:lnTo>
                    <a:pt x="12256" y="49106"/>
                  </a:lnTo>
                  <a:lnTo>
                    <a:pt x="12953" y="49400"/>
                  </a:lnTo>
                  <a:lnTo>
                    <a:pt x="46454" y="38481"/>
                  </a:lnTo>
                  <a:lnTo>
                    <a:pt x="47049" y="37491"/>
                  </a:lnTo>
                  <a:lnTo>
                    <a:pt x="34957" y="354"/>
                  </a:lnTo>
                  <a:lnTo>
                    <a:pt x="3414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2325274" y="2568432"/>
              <a:ext cx="27940" cy="29845"/>
            </a:xfrm>
            <a:custGeom>
              <a:avLst/>
              <a:gdLst/>
              <a:ahLst/>
              <a:cxnLst/>
              <a:rect l="l" t="t" r="r" b="b"/>
              <a:pathLst>
                <a:path w="27939" h="29844">
                  <a:moveTo>
                    <a:pt x="9537" y="0"/>
                  </a:moveTo>
                  <a:lnTo>
                    <a:pt x="8597" y="5740"/>
                  </a:lnTo>
                  <a:lnTo>
                    <a:pt x="8115" y="5841"/>
                  </a:lnTo>
                  <a:lnTo>
                    <a:pt x="5613" y="5372"/>
                  </a:lnTo>
                  <a:lnTo>
                    <a:pt x="9067" y="11798"/>
                  </a:lnTo>
                  <a:lnTo>
                    <a:pt x="9740" y="12966"/>
                  </a:lnTo>
                  <a:lnTo>
                    <a:pt x="8902" y="13233"/>
                  </a:lnTo>
                  <a:lnTo>
                    <a:pt x="8318" y="12826"/>
                  </a:lnTo>
                  <a:lnTo>
                    <a:pt x="4330" y="10388"/>
                  </a:lnTo>
                  <a:lnTo>
                    <a:pt x="4444" y="12496"/>
                  </a:lnTo>
                  <a:lnTo>
                    <a:pt x="4279" y="12814"/>
                  </a:lnTo>
                  <a:lnTo>
                    <a:pt x="0" y="13258"/>
                  </a:lnTo>
                  <a:lnTo>
                    <a:pt x="2616" y="17322"/>
                  </a:lnTo>
                  <a:lnTo>
                    <a:pt x="2870" y="17614"/>
                  </a:lnTo>
                  <a:lnTo>
                    <a:pt x="2374" y="18008"/>
                  </a:lnTo>
                  <a:lnTo>
                    <a:pt x="1282" y="19062"/>
                  </a:lnTo>
                  <a:lnTo>
                    <a:pt x="9601" y="22466"/>
                  </a:lnTo>
                  <a:lnTo>
                    <a:pt x="9855" y="22771"/>
                  </a:lnTo>
                  <a:lnTo>
                    <a:pt x="9931" y="25184"/>
                  </a:lnTo>
                  <a:lnTo>
                    <a:pt x="16141" y="22339"/>
                  </a:lnTo>
                  <a:lnTo>
                    <a:pt x="16522" y="22402"/>
                  </a:lnTo>
                  <a:lnTo>
                    <a:pt x="18542" y="29616"/>
                  </a:lnTo>
                  <a:lnTo>
                    <a:pt x="19596" y="29273"/>
                  </a:lnTo>
                  <a:lnTo>
                    <a:pt x="17119" y="22225"/>
                  </a:lnTo>
                  <a:lnTo>
                    <a:pt x="17348" y="21945"/>
                  </a:lnTo>
                  <a:lnTo>
                    <a:pt x="24053" y="20599"/>
                  </a:lnTo>
                  <a:lnTo>
                    <a:pt x="22694" y="18592"/>
                  </a:lnTo>
                  <a:lnTo>
                    <a:pt x="22707" y="18199"/>
                  </a:lnTo>
                  <a:lnTo>
                    <a:pt x="27431" y="10553"/>
                  </a:lnTo>
                  <a:lnTo>
                    <a:pt x="25933" y="10325"/>
                  </a:lnTo>
                  <a:lnTo>
                    <a:pt x="25285" y="10312"/>
                  </a:lnTo>
                  <a:lnTo>
                    <a:pt x="25336" y="9918"/>
                  </a:lnTo>
                  <a:lnTo>
                    <a:pt x="25057" y="5092"/>
                  </a:lnTo>
                  <a:lnTo>
                    <a:pt x="21666" y="7099"/>
                  </a:lnTo>
                  <a:lnTo>
                    <a:pt x="21323" y="7264"/>
                  </a:lnTo>
                  <a:lnTo>
                    <a:pt x="21018" y="7112"/>
                  </a:lnTo>
                  <a:lnTo>
                    <a:pt x="19862" y="5346"/>
                  </a:lnTo>
                  <a:lnTo>
                    <a:pt x="17830" y="10312"/>
                  </a:lnTo>
                  <a:lnTo>
                    <a:pt x="17005" y="10591"/>
                  </a:lnTo>
                  <a:lnTo>
                    <a:pt x="16865" y="9258"/>
                  </a:lnTo>
                  <a:lnTo>
                    <a:pt x="15875" y="2032"/>
                  </a:lnTo>
                  <a:lnTo>
                    <a:pt x="14122" y="3886"/>
                  </a:lnTo>
                  <a:lnTo>
                    <a:pt x="13677" y="4089"/>
                  </a:lnTo>
                  <a:lnTo>
                    <a:pt x="9537" y="0"/>
                  </a:lnTo>
                  <a:close/>
                </a:path>
              </a:pathLst>
            </a:custGeom>
            <a:solidFill>
              <a:srgbClr val="E900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2316073" y="2555734"/>
              <a:ext cx="46990" cy="53975"/>
            </a:xfrm>
            <a:custGeom>
              <a:avLst/>
              <a:gdLst/>
              <a:ahLst/>
              <a:cxnLst/>
              <a:rect l="l" t="t" r="r" b="b"/>
              <a:pathLst>
                <a:path w="46989" h="53975">
                  <a:moveTo>
                    <a:pt x="35775" y="7035"/>
                  </a:moveTo>
                  <a:lnTo>
                    <a:pt x="34404" y="2794"/>
                  </a:lnTo>
                  <a:lnTo>
                    <a:pt x="31457" y="1308"/>
                  </a:lnTo>
                  <a:lnTo>
                    <a:pt x="23202" y="0"/>
                  </a:lnTo>
                  <a:lnTo>
                    <a:pt x="20447" y="0"/>
                  </a:lnTo>
                  <a:lnTo>
                    <a:pt x="17640" y="431"/>
                  </a:lnTo>
                  <a:lnTo>
                    <a:pt x="14871" y="1333"/>
                  </a:lnTo>
                  <a:lnTo>
                    <a:pt x="5575" y="6578"/>
                  </a:lnTo>
                  <a:lnTo>
                    <a:pt x="0" y="13728"/>
                  </a:lnTo>
                  <a:lnTo>
                    <a:pt x="1460" y="18211"/>
                  </a:lnTo>
                  <a:lnTo>
                    <a:pt x="35775" y="7035"/>
                  </a:lnTo>
                  <a:close/>
                </a:path>
                <a:path w="46989" h="53975">
                  <a:moveTo>
                    <a:pt x="46659" y="39712"/>
                  </a:moveTo>
                  <a:lnTo>
                    <a:pt x="45821" y="37160"/>
                  </a:lnTo>
                  <a:lnTo>
                    <a:pt x="11290" y="48412"/>
                  </a:lnTo>
                  <a:lnTo>
                    <a:pt x="12192" y="51181"/>
                  </a:lnTo>
                  <a:lnTo>
                    <a:pt x="20916" y="53670"/>
                  </a:lnTo>
                  <a:lnTo>
                    <a:pt x="31521" y="52425"/>
                  </a:lnTo>
                  <a:lnTo>
                    <a:pt x="40805" y="47193"/>
                  </a:lnTo>
                  <a:lnTo>
                    <a:pt x="46659" y="397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7" name="object 147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1878129" y="1458551"/>
              <a:ext cx="653693" cy="1304942"/>
            </a:xfrm>
            <a:prstGeom prst="rect">
              <a:avLst/>
            </a:prstGeom>
          </p:spPr>
        </p:pic>
        <p:pic>
          <p:nvPicPr>
            <p:cNvPr id="148" name="object 148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497090" y="1717293"/>
              <a:ext cx="854113" cy="1023975"/>
            </a:xfrm>
            <a:prstGeom prst="rect">
              <a:avLst/>
            </a:prstGeom>
          </p:spPr>
        </p:pic>
        <p:pic>
          <p:nvPicPr>
            <p:cNvPr id="149" name="object 149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734418" y="1839295"/>
              <a:ext cx="378015" cy="419112"/>
            </a:xfrm>
            <a:prstGeom prst="rect">
              <a:avLst/>
            </a:prstGeom>
          </p:spPr>
        </p:pic>
        <p:pic>
          <p:nvPicPr>
            <p:cNvPr id="150" name="object 150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575805" y="1247203"/>
              <a:ext cx="1389564" cy="147133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4399" y="771357"/>
            <a:ext cx="1693545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-20" dirty="0">
                <a:solidFill>
                  <a:srgbClr val="231F20"/>
                </a:solidFill>
                <a:latin typeface="Trebuchet MS"/>
                <a:cs typeface="Trebuchet MS"/>
              </a:rPr>
              <a:t>INFORMACIÓN</a:t>
            </a:r>
            <a:r>
              <a:rPr sz="750" spc="-1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20" dirty="0">
                <a:solidFill>
                  <a:srgbClr val="231F20"/>
                </a:solidFill>
                <a:latin typeface="Trebuchet MS"/>
                <a:cs typeface="Trebuchet MS"/>
              </a:rPr>
              <a:t>ADELANTADA</a:t>
            </a:r>
            <a:r>
              <a:rPr sz="750" spc="-10" dirty="0">
                <a:solidFill>
                  <a:srgbClr val="231F20"/>
                </a:solidFill>
                <a:latin typeface="Trebuchet MS"/>
                <a:cs typeface="Trebuchet MS"/>
              </a:rPr>
              <a:t> DE</a:t>
            </a:r>
            <a:r>
              <a:rPr sz="750" spc="-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10" dirty="0">
                <a:solidFill>
                  <a:srgbClr val="231F20"/>
                </a:solidFill>
                <a:latin typeface="Trebuchet MS"/>
                <a:cs typeface="Trebuchet MS"/>
              </a:rPr>
              <a:t>VIAJEROS</a:t>
            </a:r>
            <a:endParaRPr sz="750">
              <a:latin typeface="Trebuchet MS"/>
              <a:cs typeface="Trebuchet MS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200439" y="564895"/>
            <a:ext cx="1659255" cy="152400"/>
            <a:chOff x="1200439" y="564895"/>
            <a:chExt cx="1659255" cy="152400"/>
          </a:xfrm>
        </p:grpSpPr>
        <p:sp>
          <p:nvSpPr>
            <p:cNvPr id="4" name="object 4"/>
            <p:cNvSpPr/>
            <p:nvPr/>
          </p:nvSpPr>
          <p:spPr>
            <a:xfrm>
              <a:off x="1200439" y="565119"/>
              <a:ext cx="172720" cy="151130"/>
            </a:xfrm>
            <a:custGeom>
              <a:avLst/>
              <a:gdLst/>
              <a:ahLst/>
              <a:cxnLst/>
              <a:rect l="l" t="t" r="r" b="b"/>
              <a:pathLst>
                <a:path w="172719" h="151129">
                  <a:moveTo>
                    <a:pt x="118732" y="0"/>
                  </a:moveTo>
                  <a:lnTo>
                    <a:pt x="4851" y="0"/>
                  </a:lnTo>
                  <a:lnTo>
                    <a:pt x="0" y="4838"/>
                  </a:lnTo>
                  <a:lnTo>
                    <a:pt x="0" y="146253"/>
                  </a:lnTo>
                  <a:lnTo>
                    <a:pt x="4851" y="151091"/>
                  </a:lnTo>
                  <a:lnTo>
                    <a:pt x="118732" y="151091"/>
                  </a:lnTo>
                  <a:lnTo>
                    <a:pt x="129486" y="150301"/>
                  </a:lnTo>
                  <a:lnTo>
                    <a:pt x="163773" y="131816"/>
                  </a:lnTo>
                  <a:lnTo>
                    <a:pt x="165334" y="129514"/>
                  </a:lnTo>
                  <a:lnTo>
                    <a:pt x="26962" y="129514"/>
                  </a:lnTo>
                  <a:lnTo>
                    <a:pt x="26962" y="21564"/>
                  </a:lnTo>
                  <a:lnTo>
                    <a:pt x="165332" y="21564"/>
                  </a:lnTo>
                  <a:lnTo>
                    <a:pt x="163779" y="19273"/>
                  </a:lnTo>
                  <a:lnTo>
                    <a:pt x="156857" y="12623"/>
                  </a:lnTo>
                  <a:lnTo>
                    <a:pt x="148552" y="7104"/>
                  </a:lnTo>
                  <a:lnTo>
                    <a:pt x="139428" y="3159"/>
                  </a:lnTo>
                  <a:lnTo>
                    <a:pt x="129488" y="790"/>
                  </a:lnTo>
                  <a:lnTo>
                    <a:pt x="118732" y="0"/>
                  </a:lnTo>
                  <a:close/>
                </a:path>
                <a:path w="172719" h="151129">
                  <a:moveTo>
                    <a:pt x="165332" y="21564"/>
                  </a:moveTo>
                  <a:lnTo>
                    <a:pt x="126212" y="21564"/>
                  </a:lnTo>
                  <a:lnTo>
                    <a:pt x="132575" y="23672"/>
                  </a:lnTo>
                  <a:lnTo>
                    <a:pt x="143078" y="32118"/>
                  </a:lnTo>
                  <a:lnTo>
                    <a:pt x="145694" y="37198"/>
                  </a:lnTo>
                  <a:lnTo>
                    <a:pt x="145694" y="113893"/>
                  </a:lnTo>
                  <a:lnTo>
                    <a:pt x="143078" y="118973"/>
                  </a:lnTo>
                  <a:lnTo>
                    <a:pt x="132575" y="127406"/>
                  </a:lnTo>
                  <a:lnTo>
                    <a:pt x="126212" y="129514"/>
                  </a:lnTo>
                  <a:lnTo>
                    <a:pt x="165334" y="129514"/>
                  </a:lnTo>
                  <a:lnTo>
                    <a:pt x="168724" y="124512"/>
                  </a:lnTo>
                  <a:lnTo>
                    <a:pt x="171700" y="116543"/>
                  </a:lnTo>
                  <a:lnTo>
                    <a:pt x="172694" y="107911"/>
                  </a:lnTo>
                  <a:lnTo>
                    <a:pt x="172694" y="43154"/>
                  </a:lnTo>
                  <a:lnTo>
                    <a:pt x="171702" y="34533"/>
                  </a:lnTo>
                  <a:lnTo>
                    <a:pt x="168729" y="26574"/>
                  </a:lnTo>
                  <a:lnTo>
                    <a:pt x="165332" y="21564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38302" y="565119"/>
              <a:ext cx="176503" cy="151625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640598" y="564895"/>
              <a:ext cx="231775" cy="151765"/>
            </a:xfrm>
            <a:custGeom>
              <a:avLst/>
              <a:gdLst/>
              <a:ahLst/>
              <a:cxnLst/>
              <a:rect l="l" t="t" r="r" b="b"/>
              <a:pathLst>
                <a:path w="231775" h="151765">
                  <a:moveTo>
                    <a:pt x="26555" y="5943"/>
                  </a:moveTo>
                  <a:lnTo>
                    <a:pt x="20624" y="0"/>
                  </a:lnTo>
                  <a:lnTo>
                    <a:pt x="13284" y="0"/>
                  </a:lnTo>
                  <a:lnTo>
                    <a:pt x="5943" y="0"/>
                  </a:lnTo>
                  <a:lnTo>
                    <a:pt x="0" y="5943"/>
                  </a:lnTo>
                  <a:lnTo>
                    <a:pt x="0" y="145694"/>
                  </a:lnTo>
                  <a:lnTo>
                    <a:pt x="5943" y="151625"/>
                  </a:lnTo>
                  <a:lnTo>
                    <a:pt x="20624" y="151625"/>
                  </a:lnTo>
                  <a:lnTo>
                    <a:pt x="26555" y="145694"/>
                  </a:lnTo>
                  <a:lnTo>
                    <a:pt x="26555" y="5943"/>
                  </a:lnTo>
                  <a:close/>
                </a:path>
                <a:path w="231775" h="151765">
                  <a:moveTo>
                    <a:pt x="231406" y="139166"/>
                  </a:moveTo>
                  <a:lnTo>
                    <a:pt x="229692" y="132753"/>
                  </a:lnTo>
                  <a:lnTo>
                    <a:pt x="153822" y="3149"/>
                  </a:lnTo>
                  <a:lnTo>
                    <a:pt x="148704" y="228"/>
                  </a:lnTo>
                  <a:lnTo>
                    <a:pt x="137642" y="228"/>
                  </a:lnTo>
                  <a:lnTo>
                    <a:pt x="132524" y="3149"/>
                  </a:lnTo>
                  <a:lnTo>
                    <a:pt x="56667" y="132753"/>
                  </a:lnTo>
                  <a:lnTo>
                    <a:pt x="54952" y="139166"/>
                  </a:lnTo>
                  <a:lnTo>
                    <a:pt x="56616" y="145186"/>
                  </a:lnTo>
                  <a:lnTo>
                    <a:pt x="60985" y="149669"/>
                  </a:lnTo>
                  <a:lnTo>
                    <a:pt x="67373" y="151409"/>
                  </a:lnTo>
                  <a:lnTo>
                    <a:pt x="71805" y="151409"/>
                  </a:lnTo>
                  <a:lnTo>
                    <a:pt x="75907" y="149034"/>
                  </a:lnTo>
                  <a:lnTo>
                    <a:pt x="143167" y="31546"/>
                  </a:lnTo>
                  <a:lnTo>
                    <a:pt x="210439" y="149034"/>
                  </a:lnTo>
                  <a:lnTo>
                    <a:pt x="214541" y="151409"/>
                  </a:lnTo>
                  <a:lnTo>
                    <a:pt x="218986" y="151409"/>
                  </a:lnTo>
                  <a:lnTo>
                    <a:pt x="225374" y="149656"/>
                  </a:lnTo>
                  <a:lnTo>
                    <a:pt x="229743" y="145186"/>
                  </a:lnTo>
                  <a:lnTo>
                    <a:pt x="231406" y="139166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93079" y="565002"/>
              <a:ext cx="170561" cy="15163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492030" y="564965"/>
              <a:ext cx="173050" cy="151409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1889067" y="565042"/>
              <a:ext cx="171450" cy="152400"/>
            </a:xfrm>
            <a:custGeom>
              <a:avLst/>
              <a:gdLst/>
              <a:ahLst/>
              <a:cxnLst/>
              <a:rect l="l" t="t" r="r" b="b"/>
              <a:pathLst>
                <a:path w="171450" h="152400">
                  <a:moveTo>
                    <a:pt x="165366" y="0"/>
                  </a:moveTo>
                  <a:lnTo>
                    <a:pt x="150990" y="0"/>
                  </a:lnTo>
                  <a:lnTo>
                    <a:pt x="145173" y="5816"/>
                  </a:lnTo>
                  <a:lnTo>
                    <a:pt x="145135" y="110236"/>
                  </a:lnTo>
                  <a:lnTo>
                    <a:pt x="141909" y="115417"/>
                  </a:lnTo>
                  <a:lnTo>
                    <a:pt x="133527" y="125831"/>
                  </a:lnTo>
                  <a:lnTo>
                    <a:pt x="128460" y="129578"/>
                  </a:lnTo>
                  <a:lnTo>
                    <a:pt x="43853" y="129578"/>
                  </a:lnTo>
                  <a:lnTo>
                    <a:pt x="38811" y="125831"/>
                  </a:lnTo>
                  <a:lnTo>
                    <a:pt x="30416" y="115417"/>
                  </a:lnTo>
                  <a:lnTo>
                    <a:pt x="27165" y="110236"/>
                  </a:lnTo>
                  <a:lnTo>
                    <a:pt x="27165" y="89458"/>
                  </a:lnTo>
                  <a:lnTo>
                    <a:pt x="21082" y="83388"/>
                  </a:lnTo>
                  <a:lnTo>
                    <a:pt x="6083" y="83388"/>
                  </a:lnTo>
                  <a:lnTo>
                    <a:pt x="0" y="89471"/>
                  </a:lnTo>
                  <a:lnTo>
                    <a:pt x="0" y="98247"/>
                  </a:lnTo>
                  <a:lnTo>
                    <a:pt x="12560" y="136093"/>
                  </a:lnTo>
                  <a:lnTo>
                    <a:pt x="42926" y="151815"/>
                  </a:lnTo>
                  <a:lnTo>
                    <a:pt x="128231" y="151815"/>
                  </a:lnTo>
                  <a:lnTo>
                    <a:pt x="164121" y="127843"/>
                  </a:lnTo>
                  <a:lnTo>
                    <a:pt x="171183" y="98247"/>
                  </a:lnTo>
                  <a:lnTo>
                    <a:pt x="171183" y="5816"/>
                  </a:lnTo>
                  <a:lnTo>
                    <a:pt x="165366" y="0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91271" y="565120"/>
              <a:ext cx="173647" cy="151256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388548" y="564895"/>
              <a:ext cx="26670" cy="54610"/>
            </a:xfrm>
            <a:custGeom>
              <a:avLst/>
              <a:gdLst/>
              <a:ahLst/>
              <a:cxnLst/>
              <a:rect l="l" t="t" r="r" b="b"/>
              <a:pathLst>
                <a:path w="26669" h="54609">
                  <a:moveTo>
                    <a:pt x="20624" y="0"/>
                  </a:moveTo>
                  <a:lnTo>
                    <a:pt x="13284" y="0"/>
                  </a:lnTo>
                  <a:lnTo>
                    <a:pt x="5943" y="0"/>
                  </a:lnTo>
                  <a:lnTo>
                    <a:pt x="0" y="5943"/>
                  </a:lnTo>
                  <a:lnTo>
                    <a:pt x="0" y="48387"/>
                  </a:lnTo>
                  <a:lnTo>
                    <a:pt x="5943" y="54317"/>
                  </a:lnTo>
                  <a:lnTo>
                    <a:pt x="20624" y="54317"/>
                  </a:lnTo>
                  <a:lnTo>
                    <a:pt x="26568" y="48387"/>
                  </a:lnTo>
                  <a:lnTo>
                    <a:pt x="26568" y="5943"/>
                  </a:lnTo>
                  <a:lnTo>
                    <a:pt x="20624" y="0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686772" y="564974"/>
              <a:ext cx="172732" cy="151396"/>
            </a:xfrm>
            <a:prstGeom prst="rect">
              <a:avLst/>
            </a:prstGeom>
          </p:spPr>
        </p:pic>
      </p:grpSp>
      <p:grpSp>
        <p:nvGrpSpPr>
          <p:cNvPr id="13" name="object 13"/>
          <p:cNvGrpSpPr/>
          <p:nvPr/>
        </p:nvGrpSpPr>
        <p:grpSpPr>
          <a:xfrm>
            <a:off x="483768" y="281776"/>
            <a:ext cx="540385" cy="694690"/>
            <a:chOff x="483768" y="281776"/>
            <a:chExt cx="540385" cy="694690"/>
          </a:xfrm>
        </p:grpSpPr>
        <p:sp>
          <p:nvSpPr>
            <p:cNvPr id="14" name="object 14"/>
            <p:cNvSpPr/>
            <p:nvPr/>
          </p:nvSpPr>
          <p:spPr>
            <a:xfrm>
              <a:off x="483768" y="281787"/>
              <a:ext cx="540385" cy="694690"/>
            </a:xfrm>
            <a:custGeom>
              <a:avLst/>
              <a:gdLst/>
              <a:ahLst/>
              <a:cxnLst/>
              <a:rect l="l" t="t" r="r" b="b"/>
              <a:pathLst>
                <a:path w="540385" h="694690">
                  <a:moveTo>
                    <a:pt x="236880" y="581494"/>
                  </a:moveTo>
                  <a:lnTo>
                    <a:pt x="235724" y="567004"/>
                  </a:lnTo>
                  <a:lnTo>
                    <a:pt x="233121" y="553275"/>
                  </a:lnTo>
                  <a:lnTo>
                    <a:pt x="228701" y="536092"/>
                  </a:lnTo>
                  <a:lnTo>
                    <a:pt x="226491" y="511911"/>
                  </a:lnTo>
                  <a:lnTo>
                    <a:pt x="205143" y="569163"/>
                  </a:lnTo>
                  <a:lnTo>
                    <a:pt x="201701" y="576618"/>
                  </a:lnTo>
                  <a:lnTo>
                    <a:pt x="197459" y="583476"/>
                  </a:lnTo>
                  <a:lnTo>
                    <a:pt x="188810" y="595744"/>
                  </a:lnTo>
                  <a:lnTo>
                    <a:pt x="228333" y="643724"/>
                  </a:lnTo>
                  <a:lnTo>
                    <a:pt x="231584" y="622134"/>
                  </a:lnTo>
                  <a:lnTo>
                    <a:pt x="233172" y="613575"/>
                  </a:lnTo>
                  <a:lnTo>
                    <a:pt x="234594" y="607339"/>
                  </a:lnTo>
                  <a:lnTo>
                    <a:pt x="236524" y="595401"/>
                  </a:lnTo>
                  <a:lnTo>
                    <a:pt x="236880" y="581494"/>
                  </a:lnTo>
                  <a:close/>
                </a:path>
                <a:path w="540385" h="694690">
                  <a:moveTo>
                    <a:pt x="540042" y="270014"/>
                  </a:moveTo>
                  <a:lnTo>
                    <a:pt x="537311" y="239560"/>
                  </a:lnTo>
                  <a:lnTo>
                    <a:pt x="535686" y="221475"/>
                  </a:lnTo>
                  <a:lnTo>
                    <a:pt x="523138" y="175793"/>
                  </a:lnTo>
                  <a:lnTo>
                    <a:pt x="503161" y="133731"/>
                  </a:lnTo>
                  <a:lnTo>
                    <a:pt x="501688" y="131648"/>
                  </a:lnTo>
                  <a:lnTo>
                    <a:pt x="484428" y="107226"/>
                  </a:lnTo>
                  <a:lnTo>
                    <a:pt x="484428" y="135432"/>
                  </a:lnTo>
                  <a:lnTo>
                    <a:pt x="431507" y="173786"/>
                  </a:lnTo>
                  <a:lnTo>
                    <a:pt x="431050" y="175158"/>
                  </a:lnTo>
                  <a:lnTo>
                    <a:pt x="451332" y="237223"/>
                  </a:lnTo>
                  <a:lnTo>
                    <a:pt x="448106" y="239547"/>
                  </a:lnTo>
                  <a:lnTo>
                    <a:pt x="395376" y="201041"/>
                  </a:lnTo>
                  <a:lnTo>
                    <a:pt x="393928" y="201041"/>
                  </a:lnTo>
                  <a:lnTo>
                    <a:pt x="341134" y="239560"/>
                  </a:lnTo>
                  <a:lnTo>
                    <a:pt x="337908" y="237223"/>
                  </a:lnTo>
                  <a:lnTo>
                    <a:pt x="351459" y="195745"/>
                  </a:lnTo>
                  <a:lnTo>
                    <a:pt x="358190" y="175158"/>
                  </a:lnTo>
                  <a:lnTo>
                    <a:pt x="357733" y="173786"/>
                  </a:lnTo>
                  <a:lnTo>
                    <a:pt x="304812" y="135432"/>
                  </a:lnTo>
                  <a:lnTo>
                    <a:pt x="306044" y="131648"/>
                  </a:lnTo>
                  <a:lnTo>
                    <a:pt x="370065" y="131762"/>
                  </a:lnTo>
                  <a:lnTo>
                    <a:pt x="371386" y="131762"/>
                  </a:lnTo>
                  <a:lnTo>
                    <a:pt x="371538" y="131648"/>
                  </a:lnTo>
                  <a:lnTo>
                    <a:pt x="372554" y="130911"/>
                  </a:lnTo>
                  <a:lnTo>
                    <a:pt x="384759" y="93154"/>
                  </a:lnTo>
                  <a:lnTo>
                    <a:pt x="392658" y="68783"/>
                  </a:lnTo>
                  <a:lnTo>
                    <a:pt x="396633" y="68783"/>
                  </a:lnTo>
                  <a:lnTo>
                    <a:pt x="416687" y="130911"/>
                  </a:lnTo>
                  <a:lnTo>
                    <a:pt x="417855" y="131762"/>
                  </a:lnTo>
                  <a:lnTo>
                    <a:pt x="483196" y="131673"/>
                  </a:lnTo>
                  <a:lnTo>
                    <a:pt x="484428" y="135432"/>
                  </a:lnTo>
                  <a:lnTo>
                    <a:pt x="484428" y="107226"/>
                  </a:lnTo>
                  <a:lnTo>
                    <a:pt x="476529" y="96037"/>
                  </a:lnTo>
                  <a:lnTo>
                    <a:pt x="449262" y="68783"/>
                  </a:lnTo>
                  <a:lnTo>
                    <a:pt x="443979" y="63500"/>
                  </a:lnTo>
                  <a:lnTo>
                    <a:pt x="406298" y="36855"/>
                  </a:lnTo>
                  <a:lnTo>
                    <a:pt x="364223" y="16891"/>
                  </a:lnTo>
                  <a:lnTo>
                    <a:pt x="318541" y="4343"/>
                  </a:lnTo>
                  <a:lnTo>
                    <a:pt x="270014" y="0"/>
                  </a:lnTo>
                  <a:lnTo>
                    <a:pt x="221475" y="4343"/>
                  </a:lnTo>
                  <a:lnTo>
                    <a:pt x="175793" y="16891"/>
                  </a:lnTo>
                  <a:lnTo>
                    <a:pt x="133731" y="36855"/>
                  </a:lnTo>
                  <a:lnTo>
                    <a:pt x="96037" y="63500"/>
                  </a:lnTo>
                  <a:lnTo>
                    <a:pt x="63500" y="96037"/>
                  </a:lnTo>
                  <a:lnTo>
                    <a:pt x="36855" y="133731"/>
                  </a:lnTo>
                  <a:lnTo>
                    <a:pt x="16891" y="175793"/>
                  </a:lnTo>
                  <a:lnTo>
                    <a:pt x="4343" y="221475"/>
                  </a:lnTo>
                  <a:lnTo>
                    <a:pt x="0" y="270014"/>
                  </a:lnTo>
                  <a:lnTo>
                    <a:pt x="4749" y="320535"/>
                  </a:lnTo>
                  <a:lnTo>
                    <a:pt x="18427" y="367880"/>
                  </a:lnTo>
                  <a:lnTo>
                    <a:pt x="40106" y="411213"/>
                  </a:lnTo>
                  <a:lnTo>
                    <a:pt x="68897" y="449732"/>
                  </a:lnTo>
                  <a:lnTo>
                    <a:pt x="68529" y="449732"/>
                  </a:lnTo>
                  <a:lnTo>
                    <a:pt x="152755" y="551992"/>
                  </a:lnTo>
                  <a:lnTo>
                    <a:pt x="154787" y="537984"/>
                  </a:lnTo>
                  <a:lnTo>
                    <a:pt x="156718" y="523836"/>
                  </a:lnTo>
                  <a:lnTo>
                    <a:pt x="158356" y="511048"/>
                  </a:lnTo>
                  <a:lnTo>
                    <a:pt x="159499" y="501103"/>
                  </a:lnTo>
                  <a:lnTo>
                    <a:pt x="161950" y="485127"/>
                  </a:lnTo>
                  <a:lnTo>
                    <a:pt x="165925" y="464235"/>
                  </a:lnTo>
                  <a:lnTo>
                    <a:pt x="169621" y="446087"/>
                  </a:lnTo>
                  <a:lnTo>
                    <a:pt x="170192" y="443395"/>
                  </a:lnTo>
                  <a:lnTo>
                    <a:pt x="171259" y="438340"/>
                  </a:lnTo>
                  <a:lnTo>
                    <a:pt x="165519" y="443395"/>
                  </a:lnTo>
                  <a:lnTo>
                    <a:pt x="148488" y="443153"/>
                  </a:lnTo>
                  <a:lnTo>
                    <a:pt x="133832" y="440016"/>
                  </a:lnTo>
                  <a:lnTo>
                    <a:pt x="120827" y="432396"/>
                  </a:lnTo>
                  <a:lnTo>
                    <a:pt x="110947" y="422389"/>
                  </a:lnTo>
                  <a:lnTo>
                    <a:pt x="105702" y="412102"/>
                  </a:lnTo>
                  <a:lnTo>
                    <a:pt x="99479" y="386283"/>
                  </a:lnTo>
                  <a:lnTo>
                    <a:pt x="91427" y="353390"/>
                  </a:lnTo>
                  <a:lnTo>
                    <a:pt x="83439" y="324307"/>
                  </a:lnTo>
                  <a:lnTo>
                    <a:pt x="77419" y="309968"/>
                  </a:lnTo>
                  <a:lnTo>
                    <a:pt x="70116" y="305790"/>
                  </a:lnTo>
                  <a:lnTo>
                    <a:pt x="59867" y="297688"/>
                  </a:lnTo>
                  <a:lnTo>
                    <a:pt x="50850" y="282270"/>
                  </a:lnTo>
                  <a:lnTo>
                    <a:pt x="47256" y="256146"/>
                  </a:lnTo>
                  <a:lnTo>
                    <a:pt x="54267" y="239687"/>
                  </a:lnTo>
                  <a:lnTo>
                    <a:pt x="71031" y="225704"/>
                  </a:lnTo>
                  <a:lnTo>
                    <a:pt x="91998" y="214210"/>
                  </a:lnTo>
                  <a:lnTo>
                    <a:pt x="111645" y="205295"/>
                  </a:lnTo>
                  <a:lnTo>
                    <a:pt x="125056" y="198526"/>
                  </a:lnTo>
                  <a:lnTo>
                    <a:pt x="133908" y="193192"/>
                  </a:lnTo>
                  <a:lnTo>
                    <a:pt x="142494" y="188823"/>
                  </a:lnTo>
                  <a:lnTo>
                    <a:pt x="155079" y="184924"/>
                  </a:lnTo>
                  <a:lnTo>
                    <a:pt x="171107" y="182778"/>
                  </a:lnTo>
                  <a:lnTo>
                    <a:pt x="185547" y="183019"/>
                  </a:lnTo>
                  <a:lnTo>
                    <a:pt x="195973" y="184200"/>
                  </a:lnTo>
                  <a:lnTo>
                    <a:pt x="199999" y="184924"/>
                  </a:lnTo>
                  <a:lnTo>
                    <a:pt x="210299" y="190017"/>
                  </a:lnTo>
                  <a:lnTo>
                    <a:pt x="213245" y="192570"/>
                  </a:lnTo>
                  <a:lnTo>
                    <a:pt x="214452" y="182778"/>
                  </a:lnTo>
                  <a:lnTo>
                    <a:pt x="215455" y="174752"/>
                  </a:lnTo>
                  <a:lnTo>
                    <a:pt x="211772" y="172212"/>
                  </a:lnTo>
                  <a:lnTo>
                    <a:pt x="206387" y="163029"/>
                  </a:lnTo>
                  <a:lnTo>
                    <a:pt x="200837" y="143776"/>
                  </a:lnTo>
                  <a:lnTo>
                    <a:pt x="202717" y="121081"/>
                  </a:lnTo>
                  <a:lnTo>
                    <a:pt x="219633" y="101600"/>
                  </a:lnTo>
                  <a:lnTo>
                    <a:pt x="248107" y="93154"/>
                  </a:lnTo>
                  <a:lnTo>
                    <a:pt x="266890" y="101041"/>
                  </a:lnTo>
                  <a:lnTo>
                    <a:pt x="277749" y="115874"/>
                  </a:lnTo>
                  <a:lnTo>
                    <a:pt x="282448" y="128308"/>
                  </a:lnTo>
                  <a:lnTo>
                    <a:pt x="284111" y="140944"/>
                  </a:lnTo>
                  <a:lnTo>
                    <a:pt x="284746" y="158838"/>
                  </a:lnTo>
                  <a:lnTo>
                    <a:pt x="284403" y="176250"/>
                  </a:lnTo>
                  <a:lnTo>
                    <a:pt x="283184" y="187477"/>
                  </a:lnTo>
                  <a:lnTo>
                    <a:pt x="280974" y="195745"/>
                  </a:lnTo>
                  <a:lnTo>
                    <a:pt x="266979" y="193840"/>
                  </a:lnTo>
                  <a:lnTo>
                    <a:pt x="264782" y="203390"/>
                  </a:lnTo>
                  <a:lnTo>
                    <a:pt x="278091" y="212407"/>
                  </a:lnTo>
                  <a:lnTo>
                    <a:pt x="285750" y="218338"/>
                  </a:lnTo>
                  <a:lnTo>
                    <a:pt x="290652" y="223786"/>
                  </a:lnTo>
                  <a:lnTo>
                    <a:pt x="295706" y="231381"/>
                  </a:lnTo>
                  <a:lnTo>
                    <a:pt x="304050" y="243674"/>
                  </a:lnTo>
                  <a:lnTo>
                    <a:pt x="315175" y="258343"/>
                  </a:lnTo>
                  <a:lnTo>
                    <a:pt x="326453" y="270611"/>
                  </a:lnTo>
                  <a:lnTo>
                    <a:pt x="335216" y="275767"/>
                  </a:lnTo>
                  <a:lnTo>
                    <a:pt x="344055" y="275767"/>
                  </a:lnTo>
                  <a:lnTo>
                    <a:pt x="341337" y="277177"/>
                  </a:lnTo>
                  <a:lnTo>
                    <a:pt x="367118" y="297535"/>
                  </a:lnTo>
                  <a:lnTo>
                    <a:pt x="366293" y="303745"/>
                  </a:lnTo>
                  <a:lnTo>
                    <a:pt x="362775" y="309143"/>
                  </a:lnTo>
                  <a:lnTo>
                    <a:pt x="358305" y="313817"/>
                  </a:lnTo>
                  <a:lnTo>
                    <a:pt x="354596" y="317893"/>
                  </a:lnTo>
                  <a:lnTo>
                    <a:pt x="350913" y="322986"/>
                  </a:lnTo>
                  <a:lnTo>
                    <a:pt x="347878" y="321551"/>
                  </a:lnTo>
                  <a:lnTo>
                    <a:pt x="333984" y="329349"/>
                  </a:lnTo>
                  <a:lnTo>
                    <a:pt x="298640" y="347802"/>
                  </a:lnTo>
                  <a:lnTo>
                    <a:pt x="300901" y="367880"/>
                  </a:lnTo>
                  <a:lnTo>
                    <a:pt x="302323" y="379272"/>
                  </a:lnTo>
                  <a:lnTo>
                    <a:pt x="303809" y="388937"/>
                  </a:lnTo>
                  <a:lnTo>
                    <a:pt x="306006" y="401231"/>
                  </a:lnTo>
                  <a:lnTo>
                    <a:pt x="308457" y="424789"/>
                  </a:lnTo>
                  <a:lnTo>
                    <a:pt x="310146" y="458482"/>
                  </a:lnTo>
                  <a:lnTo>
                    <a:pt x="310870" y="492658"/>
                  </a:lnTo>
                  <a:lnTo>
                    <a:pt x="310426" y="517652"/>
                  </a:lnTo>
                  <a:lnTo>
                    <a:pt x="302234" y="564883"/>
                  </a:lnTo>
                  <a:lnTo>
                    <a:pt x="291617" y="607758"/>
                  </a:lnTo>
                  <a:lnTo>
                    <a:pt x="289623" y="613549"/>
                  </a:lnTo>
                  <a:lnTo>
                    <a:pt x="287896" y="620052"/>
                  </a:lnTo>
                  <a:lnTo>
                    <a:pt x="274967" y="675843"/>
                  </a:lnTo>
                  <a:lnTo>
                    <a:pt x="269697" y="693940"/>
                  </a:lnTo>
                  <a:lnTo>
                    <a:pt x="270014" y="694334"/>
                  </a:lnTo>
                  <a:lnTo>
                    <a:pt x="441693" y="485127"/>
                  </a:lnTo>
                  <a:lnTo>
                    <a:pt x="464743" y="457200"/>
                  </a:lnTo>
                  <a:lnTo>
                    <a:pt x="471195" y="449681"/>
                  </a:lnTo>
                  <a:lnTo>
                    <a:pt x="499973" y="411187"/>
                  </a:lnTo>
                  <a:lnTo>
                    <a:pt x="521639" y="367855"/>
                  </a:lnTo>
                  <a:lnTo>
                    <a:pt x="534581" y="322986"/>
                  </a:lnTo>
                  <a:lnTo>
                    <a:pt x="535292" y="320522"/>
                  </a:lnTo>
                  <a:lnTo>
                    <a:pt x="540042" y="270014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333" y="480286"/>
              <a:ext cx="249603" cy="355404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988491" y="3197296"/>
            <a:ext cx="1553210" cy="3536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3200"/>
              </a:lnSpc>
              <a:spcBef>
                <a:spcPts val="80"/>
              </a:spcBef>
            </a:pPr>
            <a:r>
              <a:rPr sz="1050" spc="-25" dirty="0">
                <a:solidFill>
                  <a:srgbClr val="231F20"/>
                </a:solidFill>
                <a:latin typeface="Trebuchet MS"/>
                <a:cs typeface="Trebuchet MS"/>
              </a:rPr>
              <a:t>Ministerio</a:t>
            </a:r>
            <a:r>
              <a:rPr sz="1050" spc="-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050" spc="-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Salud</a:t>
            </a:r>
            <a:r>
              <a:rPr sz="10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Trebuchet MS"/>
                <a:cs typeface="Trebuchet MS"/>
              </a:rPr>
              <a:t>Pública </a:t>
            </a:r>
            <a:r>
              <a:rPr sz="1050" spc="-35" dirty="0">
                <a:solidFill>
                  <a:srgbClr val="231F20"/>
                </a:solidFill>
                <a:latin typeface="Trebuchet MS"/>
                <a:cs typeface="Trebuchet MS"/>
              </a:rPr>
              <a:t>https://salud.msp.gob.cu/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74154" y="3723455"/>
            <a:ext cx="2385060" cy="140970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5240" marR="200025">
              <a:lnSpc>
                <a:spcPts val="2200"/>
              </a:lnSpc>
              <a:spcBef>
                <a:spcPts val="240"/>
              </a:spcBef>
            </a:pPr>
            <a:r>
              <a:rPr sz="1900" b="1" spc="-105" dirty="0">
                <a:solidFill>
                  <a:srgbClr val="235981"/>
                </a:solidFill>
                <a:latin typeface="Tahoma"/>
                <a:cs typeface="Tahoma"/>
              </a:rPr>
              <a:t>Actualidad</a:t>
            </a:r>
            <a:r>
              <a:rPr sz="1900" b="1" spc="-12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900" b="1" spc="-105" dirty="0">
                <a:solidFill>
                  <a:srgbClr val="235981"/>
                </a:solidFill>
                <a:latin typeface="Tahoma"/>
                <a:cs typeface="Tahoma"/>
              </a:rPr>
              <a:t>sanitaria </a:t>
            </a:r>
            <a:r>
              <a:rPr sz="1900" b="1" spc="-125" dirty="0">
                <a:solidFill>
                  <a:srgbClr val="235981"/>
                </a:solidFill>
                <a:latin typeface="Tahoma"/>
                <a:cs typeface="Tahoma"/>
              </a:rPr>
              <a:t>en</a:t>
            </a:r>
            <a:r>
              <a:rPr sz="1900" b="1" spc="-16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900" b="1" spc="-20" dirty="0">
                <a:solidFill>
                  <a:srgbClr val="235981"/>
                </a:solidFill>
                <a:latin typeface="Tahoma"/>
                <a:cs typeface="Tahoma"/>
              </a:rPr>
              <a:t>Cuba</a:t>
            </a:r>
            <a:endParaRPr sz="1900">
              <a:latin typeface="Tahoma"/>
              <a:cs typeface="Tahoma"/>
            </a:endParaRPr>
          </a:p>
          <a:p>
            <a:pPr marL="12700" marR="59055">
              <a:lnSpc>
                <a:spcPct val="100000"/>
              </a:lnSpc>
              <a:spcBef>
                <a:spcPts val="1555"/>
              </a:spcBef>
            </a:pPr>
            <a:r>
              <a:rPr sz="1000" spc="-65" dirty="0">
                <a:latin typeface="Trebuchet MS"/>
                <a:cs typeface="Trebuchet MS"/>
              </a:rPr>
              <a:t>El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país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mantiene</a:t>
            </a:r>
            <a:r>
              <a:rPr sz="1000" spc="-60" dirty="0">
                <a:latin typeface="Trebuchet MS"/>
                <a:cs typeface="Trebuchet MS"/>
              </a:rPr>
              <a:t> la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b="1" spc="-55" dirty="0">
                <a:solidFill>
                  <a:srgbClr val="235981"/>
                </a:solidFill>
                <a:latin typeface="Tahoma"/>
                <a:cs typeface="Tahoma"/>
              </a:rPr>
              <a:t>disminución </a:t>
            </a:r>
            <a:r>
              <a:rPr sz="1000" spc="-25" dirty="0">
                <a:latin typeface="Trebuchet MS"/>
                <a:cs typeface="Trebuchet MS"/>
              </a:rPr>
              <a:t>del número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casos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confirmados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COVID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19, </a:t>
            </a:r>
            <a:r>
              <a:rPr sz="1000" spc="-35" dirty="0">
                <a:latin typeface="Trebuchet MS"/>
                <a:cs typeface="Trebuchet MS"/>
              </a:rPr>
              <a:t>se</a:t>
            </a:r>
            <a:r>
              <a:rPr sz="1000" spc="-40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encuentra</a:t>
            </a:r>
            <a:r>
              <a:rPr sz="1000" spc="-40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garantizada</a:t>
            </a:r>
            <a:r>
              <a:rPr sz="1000" spc="-40" dirty="0">
                <a:latin typeface="Trebuchet MS"/>
                <a:cs typeface="Trebuchet MS"/>
              </a:rPr>
              <a:t> </a:t>
            </a:r>
            <a:r>
              <a:rPr sz="1000" spc="-60" dirty="0">
                <a:latin typeface="Trebuchet MS"/>
                <a:cs typeface="Trebuchet MS"/>
              </a:rPr>
              <a:t>la</a:t>
            </a:r>
            <a:r>
              <a:rPr sz="1000" spc="-3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cobertura</a:t>
            </a:r>
            <a:r>
              <a:rPr sz="1000" spc="-4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de</a:t>
            </a:r>
            <a:endParaRPr sz="1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000" spc="-30" dirty="0">
                <a:latin typeface="Trebuchet MS"/>
                <a:cs typeface="Trebuchet MS"/>
              </a:rPr>
              <a:t>vacunas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para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b="1" spc="-65" dirty="0">
                <a:solidFill>
                  <a:srgbClr val="235981"/>
                </a:solidFill>
                <a:latin typeface="Tahoma"/>
                <a:cs typeface="Tahoma"/>
              </a:rPr>
              <a:t>inmunizar</a:t>
            </a:r>
            <a:r>
              <a:rPr sz="1000" b="1" spc="-5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spc="-55" dirty="0">
                <a:latin typeface="Trebuchet MS"/>
                <a:cs typeface="Trebuchet MS"/>
              </a:rPr>
              <a:t>a </a:t>
            </a:r>
            <a:r>
              <a:rPr sz="1000" spc="-35" dirty="0">
                <a:latin typeface="Trebuchet MS"/>
                <a:cs typeface="Trebuchet MS"/>
              </a:rPr>
              <a:t>toda</a:t>
            </a:r>
            <a:r>
              <a:rPr sz="1000" spc="-60" dirty="0">
                <a:latin typeface="Trebuchet MS"/>
                <a:cs typeface="Trebuchet MS"/>
              </a:rPr>
              <a:t> la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población.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63359" y="6904055"/>
            <a:ext cx="23241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spc="-35" dirty="0">
                <a:latin typeface="Trebuchet MS"/>
                <a:cs typeface="Trebuchet MS"/>
              </a:rPr>
              <a:t>Es</a:t>
            </a:r>
            <a:r>
              <a:rPr sz="1000" spc="-40" dirty="0">
                <a:latin typeface="Trebuchet MS"/>
                <a:cs typeface="Trebuchet MS"/>
              </a:rPr>
              <a:t> </a:t>
            </a:r>
            <a:r>
              <a:rPr sz="1000" b="1" spc="-50" dirty="0">
                <a:solidFill>
                  <a:srgbClr val="235981"/>
                </a:solidFill>
                <a:latin typeface="Tahoma"/>
                <a:cs typeface="Tahoma"/>
              </a:rPr>
              <a:t>obligatorio</a:t>
            </a:r>
            <a:r>
              <a:rPr sz="1000" b="1" spc="-3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spc="-65" dirty="0">
                <a:latin typeface="Trebuchet MS"/>
                <a:cs typeface="Trebuchet MS"/>
              </a:rPr>
              <a:t>el</a:t>
            </a:r>
            <a:r>
              <a:rPr sz="1000" spc="-35" dirty="0">
                <a:latin typeface="Trebuchet MS"/>
                <a:cs typeface="Trebuchet MS"/>
              </a:rPr>
              <a:t> </a:t>
            </a:r>
            <a:r>
              <a:rPr sz="1000" b="1" spc="-70" dirty="0">
                <a:solidFill>
                  <a:srgbClr val="235981"/>
                </a:solidFill>
                <a:latin typeface="Tahoma"/>
                <a:cs typeface="Tahoma"/>
              </a:rPr>
              <a:t>Seguro</a:t>
            </a:r>
            <a:r>
              <a:rPr sz="1000" b="1" spc="-4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b="1" spc="-60" dirty="0">
                <a:solidFill>
                  <a:srgbClr val="235981"/>
                </a:solidFill>
                <a:latin typeface="Tahoma"/>
                <a:cs typeface="Tahoma"/>
              </a:rPr>
              <a:t>Médico</a:t>
            </a:r>
            <a:r>
              <a:rPr sz="1000" b="1" spc="-4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b="1" spc="-70" dirty="0">
                <a:solidFill>
                  <a:srgbClr val="235981"/>
                </a:solidFill>
                <a:latin typeface="Tahoma"/>
                <a:cs typeface="Tahoma"/>
              </a:rPr>
              <a:t>Covid-</a:t>
            </a:r>
            <a:r>
              <a:rPr sz="1000" b="1" spc="-45" dirty="0">
                <a:solidFill>
                  <a:srgbClr val="235981"/>
                </a:solidFill>
                <a:latin typeface="Tahoma"/>
                <a:cs typeface="Tahoma"/>
              </a:rPr>
              <a:t>19 </a:t>
            </a:r>
            <a:r>
              <a:rPr sz="1000" spc="-45" dirty="0">
                <a:latin typeface="Trebuchet MS"/>
                <a:cs typeface="Trebuchet MS"/>
              </a:rPr>
              <a:t>para</a:t>
            </a:r>
            <a:r>
              <a:rPr sz="1000" spc="-50" dirty="0">
                <a:latin typeface="Trebuchet MS"/>
                <a:cs typeface="Trebuchet MS"/>
              </a:rPr>
              <a:t> viajeros</a:t>
            </a:r>
            <a:r>
              <a:rPr sz="1000" spc="-45" dirty="0">
                <a:latin typeface="Trebuchet MS"/>
                <a:cs typeface="Trebuchet MS"/>
              </a:rPr>
              <a:t> internacionales </a:t>
            </a:r>
            <a:r>
              <a:rPr sz="1000" spc="-25" dirty="0">
                <a:latin typeface="Trebuchet MS"/>
                <a:cs typeface="Trebuchet MS"/>
              </a:rPr>
              <a:t>y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cubanos </a:t>
            </a:r>
            <a:r>
              <a:rPr sz="1000" spc="-45" dirty="0">
                <a:latin typeface="Trebuchet MS"/>
                <a:cs typeface="Trebuchet MS"/>
              </a:rPr>
              <a:t>residentes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en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65" dirty="0">
                <a:latin typeface="Trebuchet MS"/>
                <a:cs typeface="Trebuchet MS"/>
              </a:rPr>
              <a:t>el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exterior.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819562" y="1502745"/>
            <a:ext cx="268668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8905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Trebuchet MS"/>
                <a:cs typeface="Trebuchet MS"/>
              </a:rPr>
              <a:t>Cuba</a:t>
            </a:r>
            <a:r>
              <a:rPr sz="1000" spc="155" dirty="0">
                <a:latin typeface="Trebuchet MS"/>
                <a:cs typeface="Trebuchet MS"/>
              </a:rPr>
              <a:t> </a:t>
            </a:r>
            <a:r>
              <a:rPr sz="1000" b="1" spc="-60" dirty="0">
                <a:solidFill>
                  <a:srgbClr val="235981"/>
                </a:solidFill>
                <a:latin typeface="Tahoma"/>
                <a:cs typeface="Tahoma"/>
              </a:rPr>
              <a:t>elimina</a:t>
            </a:r>
            <a:r>
              <a:rPr sz="1000" b="1" spc="-7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b="1" spc="-55" dirty="0">
                <a:solidFill>
                  <a:srgbClr val="235981"/>
                </a:solidFill>
                <a:latin typeface="Tahoma"/>
                <a:cs typeface="Tahoma"/>
              </a:rPr>
              <a:t>la</a:t>
            </a:r>
            <a:r>
              <a:rPr sz="1000" b="1" spc="-7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b="1" spc="-75" dirty="0">
                <a:solidFill>
                  <a:srgbClr val="235981"/>
                </a:solidFill>
                <a:latin typeface="Tahoma"/>
                <a:cs typeface="Tahoma"/>
              </a:rPr>
              <a:t>cuarentena </a:t>
            </a:r>
            <a:r>
              <a:rPr sz="1000" b="1" spc="-55" dirty="0">
                <a:solidFill>
                  <a:srgbClr val="235981"/>
                </a:solidFill>
                <a:latin typeface="Tahoma"/>
                <a:cs typeface="Tahoma"/>
              </a:rPr>
              <a:t>obligatoria</a:t>
            </a:r>
            <a:r>
              <a:rPr sz="1000" b="1" spc="-7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los </a:t>
            </a:r>
            <a:r>
              <a:rPr sz="1000" spc="-50" dirty="0">
                <a:latin typeface="Trebuchet MS"/>
                <a:cs typeface="Trebuchet MS"/>
              </a:rPr>
              <a:t>viajeros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internacionales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60" dirty="0">
                <a:latin typeface="Trebuchet MS"/>
                <a:cs typeface="Trebuchet MS"/>
              </a:rPr>
              <a:t>al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arribo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60" dirty="0">
                <a:latin typeface="Trebuchet MS"/>
                <a:cs typeface="Trebuchet MS"/>
              </a:rPr>
              <a:t>al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país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55" dirty="0">
                <a:latin typeface="Trebuchet MS"/>
                <a:cs typeface="Trebuchet MS"/>
              </a:rPr>
              <a:t>a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partir </a:t>
            </a:r>
            <a:r>
              <a:rPr sz="1000" spc="-45" dirty="0">
                <a:latin typeface="Trebuchet MS"/>
                <a:cs typeface="Trebuchet MS"/>
              </a:rPr>
              <a:t>del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7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noviembre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y</a:t>
            </a:r>
            <a:r>
              <a:rPr sz="1000" spc="-60" dirty="0">
                <a:latin typeface="Trebuchet MS"/>
                <a:cs typeface="Trebuchet MS"/>
              </a:rPr>
              <a:t> la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b="1" spc="-65" dirty="0">
                <a:solidFill>
                  <a:srgbClr val="235981"/>
                </a:solidFill>
                <a:latin typeface="Tahoma"/>
                <a:cs typeface="Tahoma"/>
              </a:rPr>
              <a:t>realización </a:t>
            </a:r>
            <a:r>
              <a:rPr sz="1000" b="1" spc="-55" dirty="0">
                <a:solidFill>
                  <a:srgbClr val="235981"/>
                </a:solidFill>
                <a:latin typeface="Tahoma"/>
                <a:cs typeface="Tahoma"/>
              </a:rPr>
              <a:t>del</a:t>
            </a:r>
            <a:r>
              <a:rPr sz="1000" b="1" spc="-6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b="1" spc="-105" dirty="0">
                <a:solidFill>
                  <a:srgbClr val="235981"/>
                </a:solidFill>
                <a:latin typeface="Tahoma"/>
                <a:cs typeface="Tahoma"/>
              </a:rPr>
              <a:t>PCR-</a:t>
            </a:r>
            <a:r>
              <a:rPr sz="1000" b="1" spc="-25" dirty="0">
                <a:solidFill>
                  <a:srgbClr val="235981"/>
                </a:solidFill>
                <a:latin typeface="Tahoma"/>
                <a:cs typeface="Tahoma"/>
              </a:rPr>
              <a:t>RT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000" b="1" spc="-80" dirty="0">
                <a:solidFill>
                  <a:srgbClr val="235981"/>
                </a:solidFill>
                <a:latin typeface="Tahoma"/>
                <a:cs typeface="Tahoma"/>
              </a:rPr>
              <a:t>a</a:t>
            </a:r>
            <a:r>
              <a:rPr sz="1000" b="1" spc="-7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b="1" spc="-55" dirty="0">
                <a:solidFill>
                  <a:srgbClr val="235981"/>
                </a:solidFill>
                <a:latin typeface="Tahoma"/>
                <a:cs typeface="Tahoma"/>
              </a:rPr>
              <a:t>la</a:t>
            </a:r>
            <a:r>
              <a:rPr sz="1000" b="1" spc="-70" dirty="0">
                <a:solidFill>
                  <a:srgbClr val="235981"/>
                </a:solidFill>
                <a:latin typeface="Tahoma"/>
                <a:cs typeface="Tahoma"/>
              </a:rPr>
              <a:t> entrada</a:t>
            </a:r>
            <a:r>
              <a:rPr sz="1000" b="1" spc="-6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spc="-55" dirty="0">
                <a:latin typeface="Trebuchet MS"/>
                <a:cs typeface="Trebuchet MS"/>
              </a:rPr>
              <a:t>a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55" dirty="0">
                <a:latin typeface="Trebuchet MS"/>
                <a:cs typeface="Trebuchet MS"/>
              </a:rPr>
              <a:t>partir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del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15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noviembre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2021.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831468" y="301420"/>
            <a:ext cx="25342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5" dirty="0">
                <a:solidFill>
                  <a:srgbClr val="235981"/>
                </a:solidFill>
                <a:latin typeface="Tahoma"/>
                <a:cs typeface="Tahoma"/>
              </a:rPr>
              <a:t>Medidas</a:t>
            </a:r>
            <a:r>
              <a:rPr sz="1800" b="1" spc="-16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800" b="1" dirty="0">
                <a:solidFill>
                  <a:srgbClr val="235981"/>
                </a:solidFill>
                <a:latin typeface="Tahoma"/>
                <a:cs typeface="Tahoma"/>
              </a:rPr>
              <a:t>a</a:t>
            </a:r>
            <a:r>
              <a:rPr sz="1800" b="1" spc="12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800" b="1" spc="-110" dirty="0">
                <a:solidFill>
                  <a:srgbClr val="235981"/>
                </a:solidFill>
                <a:latin typeface="Tahoma"/>
                <a:cs typeface="Tahoma"/>
              </a:rPr>
              <a:t>implementar: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74154" y="5490480"/>
            <a:ext cx="2512695" cy="1155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100"/>
              </a:spcBef>
            </a:pPr>
            <a:r>
              <a:rPr sz="1900" b="1" spc="-110" dirty="0">
                <a:solidFill>
                  <a:srgbClr val="235981"/>
                </a:solidFill>
                <a:latin typeface="Tahoma"/>
                <a:cs typeface="Tahoma"/>
              </a:rPr>
              <a:t>Medidas</a:t>
            </a:r>
            <a:r>
              <a:rPr sz="1900" b="1" spc="-14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900" b="1" spc="-110" dirty="0">
                <a:solidFill>
                  <a:srgbClr val="235981"/>
                </a:solidFill>
                <a:latin typeface="Tahoma"/>
                <a:cs typeface="Tahoma"/>
              </a:rPr>
              <a:t>de</a:t>
            </a:r>
            <a:r>
              <a:rPr sz="1900" b="1" spc="-14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900" b="1" spc="-100" dirty="0">
                <a:solidFill>
                  <a:srgbClr val="235981"/>
                </a:solidFill>
                <a:latin typeface="Tahoma"/>
                <a:cs typeface="Tahoma"/>
              </a:rPr>
              <a:t>obligación</a:t>
            </a:r>
            <a:r>
              <a:rPr sz="1900" spc="-100" dirty="0">
                <a:solidFill>
                  <a:srgbClr val="235981"/>
                </a:solidFill>
                <a:latin typeface="Trebuchet MS"/>
                <a:cs typeface="Trebuchet MS"/>
              </a:rPr>
              <a:t>:</a:t>
            </a:r>
            <a:endParaRPr sz="19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1814"/>
              </a:spcBef>
            </a:pPr>
            <a:r>
              <a:rPr sz="1000" spc="-35" dirty="0">
                <a:latin typeface="Trebuchet MS"/>
                <a:cs typeface="Trebuchet MS"/>
              </a:rPr>
              <a:t>Es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b="1" spc="-50" dirty="0">
                <a:solidFill>
                  <a:srgbClr val="235981"/>
                </a:solidFill>
                <a:latin typeface="Tahoma"/>
                <a:cs typeface="Tahoma"/>
              </a:rPr>
              <a:t>obligatorio</a:t>
            </a:r>
            <a:r>
              <a:rPr sz="1000" b="1" spc="-4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spc="-55" dirty="0">
                <a:latin typeface="Trebuchet MS"/>
                <a:cs typeface="Trebuchet MS"/>
              </a:rPr>
              <a:t>llenar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60" dirty="0">
                <a:latin typeface="Trebuchet MS"/>
                <a:cs typeface="Trebuchet MS"/>
              </a:rPr>
              <a:t>la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Declaración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Sanidad </a:t>
            </a:r>
            <a:r>
              <a:rPr sz="1000" spc="-45" dirty="0">
                <a:latin typeface="Trebuchet MS"/>
                <a:cs typeface="Trebuchet MS"/>
              </a:rPr>
              <a:t>del</a:t>
            </a:r>
            <a:r>
              <a:rPr sz="1000" spc="-85" dirty="0">
                <a:latin typeface="Trebuchet MS"/>
                <a:cs typeface="Trebuchet MS"/>
              </a:rPr>
              <a:t> </a:t>
            </a:r>
            <a:r>
              <a:rPr sz="1000" spc="-65" dirty="0">
                <a:latin typeface="Trebuchet MS"/>
                <a:cs typeface="Trebuchet MS"/>
              </a:rPr>
              <a:t>Viajero</a:t>
            </a:r>
            <a:r>
              <a:rPr sz="1000" spc="-35" dirty="0">
                <a:latin typeface="Trebuchet MS"/>
                <a:cs typeface="Trebuchet MS"/>
              </a:rPr>
              <a:t> (Mod.</a:t>
            </a:r>
            <a:r>
              <a:rPr sz="1000" spc="-30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82-33-02)</a:t>
            </a:r>
            <a:r>
              <a:rPr sz="1000" spc="-3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(Declaración</a:t>
            </a:r>
            <a:r>
              <a:rPr sz="1000" spc="-35" dirty="0">
                <a:latin typeface="Trebuchet MS"/>
                <a:cs typeface="Trebuchet MS"/>
              </a:rPr>
              <a:t> Jurada de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55" dirty="0">
                <a:latin typeface="Trebuchet MS"/>
                <a:cs typeface="Trebuchet MS"/>
              </a:rPr>
              <a:t>Salud),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para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todos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los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viajeros </a:t>
            </a:r>
            <a:r>
              <a:rPr sz="1000" spc="-45" dirty="0">
                <a:latin typeface="Trebuchet MS"/>
                <a:cs typeface="Trebuchet MS"/>
              </a:rPr>
              <a:t>internacionales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que</a:t>
            </a:r>
            <a:r>
              <a:rPr sz="1000" spc="-45" dirty="0">
                <a:latin typeface="Trebuchet MS"/>
                <a:cs typeface="Trebuchet MS"/>
              </a:rPr>
              <a:t> arriben </a:t>
            </a:r>
            <a:r>
              <a:rPr sz="1000" spc="-60" dirty="0">
                <a:latin typeface="Trebuchet MS"/>
                <a:cs typeface="Trebuchet MS"/>
              </a:rPr>
              <a:t>al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país.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093563" y="1917482"/>
            <a:ext cx="258381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85750">
              <a:lnSpc>
                <a:spcPct val="100000"/>
              </a:lnSpc>
              <a:spcBef>
                <a:spcPts val="100"/>
              </a:spcBef>
            </a:pPr>
            <a:r>
              <a:rPr sz="1000" spc="-35" dirty="0">
                <a:latin typeface="Trebuchet MS"/>
                <a:cs typeface="Trebuchet MS"/>
              </a:rPr>
              <a:t>Todos</a:t>
            </a:r>
            <a:r>
              <a:rPr sz="1000" spc="-40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los</a:t>
            </a:r>
            <a:r>
              <a:rPr sz="1000" spc="-35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viajeros</a:t>
            </a:r>
            <a:r>
              <a:rPr sz="1000" spc="-3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internacionales</a:t>
            </a:r>
            <a:r>
              <a:rPr sz="1000" spc="-40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(cubanos </a:t>
            </a:r>
            <a:r>
              <a:rPr sz="1000" dirty="0">
                <a:latin typeface="Trebuchet MS"/>
                <a:cs typeface="Trebuchet MS"/>
              </a:rPr>
              <a:t>o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60" dirty="0">
                <a:latin typeface="Trebuchet MS"/>
                <a:cs typeface="Trebuchet MS"/>
              </a:rPr>
              <a:t>extranjeros)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que</a:t>
            </a:r>
            <a:r>
              <a:rPr sz="1000" spc="-45" dirty="0">
                <a:latin typeface="Trebuchet MS"/>
                <a:cs typeface="Trebuchet MS"/>
              </a:rPr>
              <a:t> arriben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60" dirty="0">
                <a:latin typeface="Trebuchet MS"/>
                <a:cs typeface="Trebuchet MS"/>
              </a:rPr>
              <a:t>al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65" dirty="0">
                <a:latin typeface="Trebuchet MS"/>
                <a:cs typeface="Trebuchet MS"/>
              </a:rPr>
              <a:t>país,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deberán</a:t>
            </a:r>
            <a:endParaRPr sz="10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</a:pPr>
            <a:r>
              <a:rPr sz="1000" b="1" spc="-70" dirty="0">
                <a:solidFill>
                  <a:srgbClr val="235981"/>
                </a:solidFill>
                <a:latin typeface="Tahoma"/>
                <a:cs typeface="Tahoma"/>
              </a:rPr>
              <a:t>presentar</a:t>
            </a:r>
            <a:r>
              <a:rPr sz="1000" b="1" spc="-6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b="1" spc="-65" dirty="0">
                <a:solidFill>
                  <a:srgbClr val="235981"/>
                </a:solidFill>
                <a:latin typeface="Tahoma"/>
                <a:cs typeface="Tahoma"/>
              </a:rPr>
              <a:t>un</a:t>
            </a:r>
            <a:r>
              <a:rPr sz="1000" b="1" spc="-6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b="1" spc="-65" dirty="0">
                <a:solidFill>
                  <a:srgbClr val="235981"/>
                </a:solidFill>
                <a:latin typeface="Tahoma"/>
                <a:cs typeface="Tahoma"/>
              </a:rPr>
              <a:t>pasaporte</a:t>
            </a:r>
            <a:r>
              <a:rPr sz="1000" b="1" spc="-6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b="1" spc="-65" dirty="0">
                <a:solidFill>
                  <a:srgbClr val="235981"/>
                </a:solidFill>
                <a:latin typeface="Tahoma"/>
                <a:cs typeface="Tahoma"/>
              </a:rPr>
              <a:t>de</a:t>
            </a:r>
            <a:r>
              <a:rPr sz="1000" b="1" spc="-5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b="1" spc="-60" dirty="0">
                <a:solidFill>
                  <a:srgbClr val="235981"/>
                </a:solidFill>
                <a:latin typeface="Tahoma"/>
                <a:cs typeface="Tahoma"/>
              </a:rPr>
              <a:t>salud </a:t>
            </a:r>
            <a:r>
              <a:rPr sz="1000" b="1" spc="-45" dirty="0">
                <a:solidFill>
                  <a:srgbClr val="235981"/>
                </a:solidFill>
                <a:latin typeface="Tahoma"/>
                <a:cs typeface="Tahoma"/>
              </a:rPr>
              <a:t>o</a:t>
            </a:r>
            <a:r>
              <a:rPr sz="1000" b="1" spc="-6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b="1" spc="-50" dirty="0">
                <a:solidFill>
                  <a:srgbClr val="235981"/>
                </a:solidFill>
                <a:latin typeface="Tahoma"/>
                <a:cs typeface="Tahoma"/>
              </a:rPr>
              <a:t>certificado </a:t>
            </a:r>
            <a:r>
              <a:rPr sz="1000" b="1" spc="-65" dirty="0">
                <a:solidFill>
                  <a:srgbClr val="235981"/>
                </a:solidFill>
                <a:latin typeface="Tahoma"/>
                <a:cs typeface="Tahoma"/>
              </a:rPr>
              <a:t>internacional</a:t>
            </a:r>
            <a:r>
              <a:rPr sz="1000" b="1" spc="1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b="1" spc="-65" dirty="0">
                <a:solidFill>
                  <a:srgbClr val="235981"/>
                </a:solidFill>
                <a:latin typeface="Tahoma"/>
                <a:cs typeface="Tahoma"/>
              </a:rPr>
              <a:t>de</a:t>
            </a:r>
            <a:r>
              <a:rPr sz="1000" b="1" spc="1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b="1" spc="-70" dirty="0">
                <a:solidFill>
                  <a:srgbClr val="235981"/>
                </a:solidFill>
                <a:latin typeface="Tahoma"/>
                <a:cs typeface="Tahoma"/>
              </a:rPr>
              <a:t>vacunación</a:t>
            </a:r>
            <a:r>
              <a:rPr sz="1000" b="1" spc="1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b="1" spc="-70" dirty="0">
                <a:solidFill>
                  <a:srgbClr val="235981"/>
                </a:solidFill>
                <a:latin typeface="Tahoma"/>
                <a:cs typeface="Tahoma"/>
              </a:rPr>
              <a:t>anti-</a:t>
            </a:r>
            <a:r>
              <a:rPr sz="1000" b="1" spc="-100" dirty="0">
                <a:solidFill>
                  <a:srgbClr val="235981"/>
                </a:solidFill>
                <a:latin typeface="Tahoma"/>
                <a:cs typeface="Tahoma"/>
              </a:rPr>
              <a:t>COVID-</a:t>
            </a:r>
            <a:r>
              <a:rPr sz="1000" b="1" spc="-25" dirty="0">
                <a:solidFill>
                  <a:srgbClr val="235981"/>
                </a:solidFill>
                <a:latin typeface="Tahoma"/>
                <a:cs typeface="Tahoma"/>
              </a:rPr>
              <a:t>19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aquellas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vacunas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55" dirty="0">
                <a:latin typeface="Trebuchet MS"/>
                <a:cs typeface="Trebuchet MS"/>
              </a:rPr>
              <a:t>certificadas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por</a:t>
            </a:r>
            <a:r>
              <a:rPr sz="1000" spc="-50" dirty="0">
                <a:latin typeface="Trebuchet MS"/>
                <a:cs typeface="Trebuchet MS"/>
              </a:rPr>
              <a:t> las </a:t>
            </a:r>
            <a:r>
              <a:rPr sz="1000" spc="-20" dirty="0">
                <a:latin typeface="Trebuchet MS"/>
                <a:cs typeface="Trebuchet MS"/>
              </a:rPr>
              <a:t>agencias </a:t>
            </a:r>
            <a:r>
              <a:rPr sz="1000" spc="-35" dirty="0">
                <a:latin typeface="Trebuchet MS"/>
                <a:cs typeface="Trebuchet MS"/>
              </a:rPr>
              <a:t>reguladoras</a:t>
            </a:r>
            <a:r>
              <a:rPr sz="1000" spc="5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correspondientes.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819503" y="2701707"/>
            <a:ext cx="2557145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8585">
              <a:lnSpc>
                <a:spcPct val="100000"/>
              </a:lnSpc>
              <a:spcBef>
                <a:spcPts val="100"/>
              </a:spcBef>
            </a:pPr>
            <a:r>
              <a:rPr sz="1000" spc="-55" dirty="0">
                <a:latin typeface="Trebuchet MS"/>
                <a:cs typeface="Trebuchet MS"/>
              </a:rPr>
              <a:t>La </a:t>
            </a:r>
            <a:r>
              <a:rPr sz="1000" b="1" spc="-55" dirty="0">
                <a:solidFill>
                  <a:srgbClr val="235981"/>
                </a:solidFill>
                <a:latin typeface="Tahoma"/>
                <a:cs typeface="Tahoma"/>
              </a:rPr>
              <a:t>vigilancia</a:t>
            </a:r>
            <a:r>
              <a:rPr sz="1000" b="1" spc="-5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b="1" spc="-55" dirty="0">
                <a:solidFill>
                  <a:srgbClr val="235981"/>
                </a:solidFill>
                <a:latin typeface="Tahoma"/>
                <a:cs typeface="Tahoma"/>
              </a:rPr>
              <a:t>epidemiológica</a:t>
            </a:r>
            <a:r>
              <a:rPr sz="1000" b="1" spc="-3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40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los</a:t>
            </a:r>
            <a:r>
              <a:rPr sz="1000" spc="-40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turistas </a:t>
            </a:r>
            <a:r>
              <a:rPr sz="1000" spc="-35" dirty="0">
                <a:latin typeface="Trebuchet MS"/>
                <a:cs typeface="Trebuchet MS"/>
              </a:rPr>
              <a:t>se</a:t>
            </a:r>
            <a:r>
              <a:rPr sz="1000" spc="-40" dirty="0">
                <a:latin typeface="Trebuchet MS"/>
                <a:cs typeface="Trebuchet MS"/>
              </a:rPr>
              <a:t> </a:t>
            </a:r>
            <a:r>
              <a:rPr sz="1000" b="1" spc="-70" dirty="0">
                <a:solidFill>
                  <a:srgbClr val="235981"/>
                </a:solidFill>
                <a:latin typeface="Tahoma"/>
                <a:cs typeface="Tahoma"/>
              </a:rPr>
              <a:t>realizará</a:t>
            </a:r>
            <a:r>
              <a:rPr sz="1000" b="1" spc="-4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b="1" spc="-70" dirty="0">
                <a:solidFill>
                  <a:srgbClr val="235981"/>
                </a:solidFill>
                <a:latin typeface="Tahoma"/>
                <a:cs typeface="Tahoma"/>
              </a:rPr>
              <a:t>en</a:t>
            </a:r>
            <a:r>
              <a:rPr sz="1000" b="1" spc="-4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b="1" spc="-70" dirty="0">
                <a:solidFill>
                  <a:srgbClr val="235981"/>
                </a:solidFill>
                <a:latin typeface="Tahoma"/>
                <a:cs typeface="Tahoma"/>
              </a:rPr>
              <a:t>las</a:t>
            </a:r>
            <a:r>
              <a:rPr sz="1000" b="1" spc="-5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b="1" spc="-65" dirty="0">
                <a:solidFill>
                  <a:srgbClr val="235981"/>
                </a:solidFill>
                <a:latin typeface="Tahoma"/>
                <a:cs typeface="Tahoma"/>
              </a:rPr>
              <a:t>instalaciones</a:t>
            </a:r>
            <a:r>
              <a:rPr sz="1000" b="1" spc="-4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b="1" spc="-10" dirty="0">
                <a:solidFill>
                  <a:srgbClr val="235981"/>
                </a:solidFill>
                <a:latin typeface="Tahoma"/>
                <a:cs typeface="Tahoma"/>
              </a:rPr>
              <a:t>hoteleras </a:t>
            </a:r>
            <a:r>
              <a:rPr sz="1000" spc="-40" dirty="0">
                <a:latin typeface="Trebuchet MS"/>
                <a:cs typeface="Trebuchet MS"/>
              </a:rPr>
              <a:t>durante</a:t>
            </a:r>
            <a:r>
              <a:rPr sz="1000" spc="-70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su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estancia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en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65" dirty="0">
                <a:latin typeface="Trebuchet MS"/>
                <a:cs typeface="Trebuchet MS"/>
              </a:rPr>
              <a:t>el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65" dirty="0">
                <a:latin typeface="Trebuchet MS"/>
                <a:cs typeface="Trebuchet MS"/>
              </a:rPr>
              <a:t>país,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para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ello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se </a:t>
            </a:r>
            <a:r>
              <a:rPr sz="1000" spc="-60" dirty="0">
                <a:latin typeface="Trebuchet MS"/>
                <a:cs typeface="Trebuchet MS"/>
              </a:rPr>
              <a:t>fortalece la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asistencia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médica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con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60" dirty="0">
                <a:latin typeface="Trebuchet MS"/>
                <a:cs typeface="Trebuchet MS"/>
              </a:rPr>
              <a:t>la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ubicación</a:t>
            </a:r>
            <a:endParaRPr sz="10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</a:pP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equipos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básicos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salud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las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24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horas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del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día, </a:t>
            </a:r>
            <a:r>
              <a:rPr sz="1000" spc="-30" dirty="0">
                <a:latin typeface="Trebuchet MS"/>
                <a:cs typeface="Trebuchet MS"/>
              </a:rPr>
              <a:t>cumpliendo</a:t>
            </a:r>
            <a:r>
              <a:rPr sz="1000" spc="-35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los</a:t>
            </a:r>
            <a:r>
              <a:rPr sz="1000" spc="-35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protocolos</a:t>
            </a:r>
            <a:r>
              <a:rPr sz="1000" spc="-35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establecidos,</a:t>
            </a:r>
            <a:r>
              <a:rPr sz="1000" spc="-3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con</a:t>
            </a:r>
            <a:r>
              <a:rPr sz="1000" spc="-3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el </a:t>
            </a:r>
            <a:r>
              <a:rPr sz="1000" spc="-45" dirty="0">
                <a:latin typeface="Trebuchet MS"/>
                <a:cs typeface="Trebuchet MS"/>
              </a:rPr>
              <a:t>objetivo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hacer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del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turismo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internacional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una </a:t>
            </a:r>
            <a:r>
              <a:rPr sz="1000" spc="-45" dirty="0">
                <a:latin typeface="Trebuchet MS"/>
                <a:cs typeface="Trebuchet MS"/>
              </a:rPr>
              <a:t>actividad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más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segura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y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confiable.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813788" y="6457478"/>
            <a:ext cx="285877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0170">
              <a:lnSpc>
                <a:spcPct val="100000"/>
              </a:lnSpc>
              <a:spcBef>
                <a:spcPts val="100"/>
              </a:spcBef>
            </a:pPr>
            <a:r>
              <a:rPr sz="1000" spc="-35" dirty="0">
                <a:latin typeface="Trebuchet MS"/>
                <a:cs typeface="Trebuchet MS"/>
              </a:rPr>
              <a:t>Todos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los</a:t>
            </a:r>
            <a:r>
              <a:rPr sz="1000" spc="-50" dirty="0">
                <a:latin typeface="Trebuchet MS"/>
                <a:cs typeface="Trebuchet MS"/>
              </a:rPr>
              <a:t> viajeros </a:t>
            </a:r>
            <a:r>
              <a:rPr sz="1000" spc="-25" dirty="0">
                <a:latin typeface="Trebuchet MS"/>
                <a:cs typeface="Trebuchet MS"/>
              </a:rPr>
              <a:t>que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dirty="0">
                <a:latin typeface="Trebuchet MS"/>
                <a:cs typeface="Trebuchet MS"/>
              </a:rPr>
              <a:t>no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presenten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pasaporte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de </a:t>
            </a:r>
            <a:r>
              <a:rPr sz="1000" spc="-30" dirty="0">
                <a:latin typeface="Trebuchet MS"/>
                <a:cs typeface="Trebuchet MS"/>
              </a:rPr>
              <a:t>salud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dirty="0">
                <a:latin typeface="Trebuchet MS"/>
                <a:cs typeface="Trebuchet MS"/>
              </a:rPr>
              <a:t>o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55" dirty="0">
                <a:latin typeface="Trebuchet MS"/>
                <a:cs typeface="Trebuchet MS"/>
              </a:rPr>
              <a:t>certificación</a:t>
            </a:r>
            <a:r>
              <a:rPr sz="1000" spc="-45" dirty="0">
                <a:latin typeface="Trebuchet MS"/>
                <a:cs typeface="Trebuchet MS"/>
              </a:rPr>
              <a:t> internacional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vacunación </a:t>
            </a:r>
            <a:r>
              <a:rPr sz="1000" spc="-50" dirty="0">
                <a:latin typeface="Trebuchet MS"/>
                <a:cs typeface="Trebuchet MS"/>
              </a:rPr>
              <a:t>anti-</a:t>
            </a:r>
            <a:r>
              <a:rPr sz="1000" spc="-15" dirty="0">
                <a:latin typeface="Trebuchet MS"/>
                <a:cs typeface="Trebuchet MS"/>
              </a:rPr>
              <a:t>COVID-</a:t>
            </a:r>
            <a:r>
              <a:rPr sz="1000" spc="-75" dirty="0">
                <a:latin typeface="Trebuchet MS"/>
                <a:cs typeface="Trebuchet MS"/>
              </a:rPr>
              <a:t>19,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están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en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60" dirty="0">
                <a:latin typeface="Trebuchet MS"/>
                <a:cs typeface="Trebuchet MS"/>
              </a:rPr>
              <a:t>la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b="1" spc="-55" dirty="0">
                <a:solidFill>
                  <a:srgbClr val="235981"/>
                </a:solidFill>
                <a:latin typeface="Tahoma"/>
                <a:cs typeface="Tahoma"/>
              </a:rPr>
              <a:t>obligación</a:t>
            </a:r>
            <a:r>
              <a:rPr sz="1000" b="1" spc="-6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b="1" spc="-65" dirty="0">
                <a:solidFill>
                  <a:srgbClr val="235981"/>
                </a:solidFill>
                <a:latin typeface="Tahoma"/>
                <a:cs typeface="Tahoma"/>
              </a:rPr>
              <a:t>de</a:t>
            </a:r>
            <a:r>
              <a:rPr sz="1000" b="1" spc="-60" dirty="0">
                <a:solidFill>
                  <a:srgbClr val="235981"/>
                </a:solidFill>
                <a:latin typeface="Tahoma"/>
                <a:cs typeface="Tahoma"/>
              </a:rPr>
              <a:t> presentar </a:t>
            </a:r>
            <a:r>
              <a:rPr sz="1000" b="1" spc="-55" dirty="0">
                <a:solidFill>
                  <a:srgbClr val="235981"/>
                </a:solidFill>
                <a:latin typeface="Tahoma"/>
                <a:cs typeface="Tahoma"/>
              </a:rPr>
              <a:t>al </a:t>
            </a:r>
            <a:r>
              <a:rPr sz="1000" b="1" spc="-60" dirty="0">
                <a:solidFill>
                  <a:srgbClr val="235981"/>
                </a:solidFill>
                <a:latin typeface="Tahoma"/>
                <a:cs typeface="Tahoma"/>
              </a:rPr>
              <a:t>arribo</a:t>
            </a:r>
            <a:r>
              <a:rPr sz="1000" b="1" spc="-5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b="1" spc="-70" dirty="0">
                <a:solidFill>
                  <a:srgbClr val="235981"/>
                </a:solidFill>
                <a:latin typeface="Tahoma"/>
                <a:cs typeface="Tahoma"/>
              </a:rPr>
              <a:t>una</a:t>
            </a:r>
            <a:r>
              <a:rPr sz="1000" b="1" spc="-5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b="1" spc="-65" dirty="0">
                <a:solidFill>
                  <a:srgbClr val="235981"/>
                </a:solidFill>
                <a:latin typeface="Tahoma"/>
                <a:cs typeface="Tahoma"/>
              </a:rPr>
              <a:t>certificación</a:t>
            </a:r>
            <a:r>
              <a:rPr sz="1000" b="1" spc="-5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b="1" spc="-65" dirty="0">
                <a:solidFill>
                  <a:srgbClr val="235981"/>
                </a:solidFill>
                <a:latin typeface="Tahoma"/>
                <a:cs typeface="Tahoma"/>
              </a:rPr>
              <a:t>de</a:t>
            </a:r>
            <a:r>
              <a:rPr sz="1000" b="1" spc="-5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b="1" spc="-105" dirty="0">
                <a:solidFill>
                  <a:srgbClr val="235981"/>
                </a:solidFill>
                <a:latin typeface="Tahoma"/>
                <a:cs typeface="Tahoma"/>
              </a:rPr>
              <a:t>PCR-</a:t>
            </a:r>
            <a:r>
              <a:rPr sz="1000" b="1" spc="-114" dirty="0">
                <a:solidFill>
                  <a:srgbClr val="235981"/>
                </a:solidFill>
                <a:latin typeface="Tahoma"/>
                <a:cs typeface="Tahoma"/>
              </a:rPr>
              <a:t>RT</a:t>
            </a:r>
            <a:r>
              <a:rPr sz="1000" b="1" spc="-5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b="1" spc="-60" dirty="0">
                <a:solidFill>
                  <a:srgbClr val="235981"/>
                </a:solidFill>
                <a:latin typeface="Tahoma"/>
                <a:cs typeface="Tahoma"/>
              </a:rPr>
              <a:t>negativo</a:t>
            </a:r>
            <a:r>
              <a:rPr sz="1000" b="1" spc="-5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a </a:t>
            </a:r>
            <a:r>
              <a:rPr sz="1000" spc="-20" dirty="0">
                <a:latin typeface="Trebuchet MS"/>
                <a:cs typeface="Trebuchet MS"/>
              </a:rPr>
              <a:t>COVID-</a:t>
            </a:r>
            <a:r>
              <a:rPr sz="1000" spc="-40" dirty="0">
                <a:latin typeface="Trebuchet MS"/>
                <a:cs typeface="Trebuchet MS"/>
              </a:rPr>
              <a:t>19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realizado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durante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las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72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horas</a:t>
            </a:r>
            <a:r>
              <a:rPr sz="1000" spc="-45" dirty="0">
                <a:latin typeface="Trebuchet MS"/>
                <a:cs typeface="Trebuchet MS"/>
              </a:rPr>
              <a:t> antes </a:t>
            </a:r>
            <a:r>
              <a:rPr sz="1000" spc="-25" dirty="0">
                <a:latin typeface="Trebuchet MS"/>
                <a:cs typeface="Trebuchet MS"/>
              </a:rPr>
              <a:t>de</a:t>
            </a:r>
            <a:endParaRPr sz="1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000" spc="-100" dirty="0">
                <a:latin typeface="Trebuchet MS"/>
                <a:cs typeface="Trebuchet MS"/>
              </a:rPr>
              <a:t>viajar,</a:t>
            </a:r>
            <a:r>
              <a:rPr sz="1000" spc="-8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de</a:t>
            </a:r>
            <a:r>
              <a:rPr sz="1000" spc="-80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un</a:t>
            </a:r>
            <a:r>
              <a:rPr sz="1000" spc="-80" dirty="0">
                <a:latin typeface="Trebuchet MS"/>
                <a:cs typeface="Trebuchet MS"/>
              </a:rPr>
              <a:t> </a:t>
            </a:r>
            <a:r>
              <a:rPr sz="1000" spc="-55" dirty="0">
                <a:latin typeface="Trebuchet MS"/>
                <a:cs typeface="Trebuchet MS"/>
              </a:rPr>
              <a:t>laboratorio</a:t>
            </a:r>
            <a:r>
              <a:rPr sz="1000" spc="-85" dirty="0">
                <a:latin typeface="Trebuchet MS"/>
                <a:cs typeface="Trebuchet MS"/>
              </a:rPr>
              <a:t> </a:t>
            </a:r>
            <a:r>
              <a:rPr sz="1000" spc="-65" dirty="0">
                <a:latin typeface="Trebuchet MS"/>
                <a:cs typeface="Trebuchet MS"/>
              </a:rPr>
              <a:t>certificado</a:t>
            </a:r>
            <a:r>
              <a:rPr sz="1000" spc="-80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en</a:t>
            </a:r>
            <a:r>
              <a:rPr sz="1000" spc="-80" dirty="0">
                <a:latin typeface="Trebuchet MS"/>
                <a:cs typeface="Trebuchet MS"/>
              </a:rPr>
              <a:t> </a:t>
            </a:r>
            <a:r>
              <a:rPr sz="1000" spc="-75" dirty="0">
                <a:latin typeface="Trebuchet MS"/>
                <a:cs typeface="Trebuchet MS"/>
              </a:rPr>
              <a:t>el</a:t>
            </a:r>
            <a:r>
              <a:rPr sz="1000" spc="-8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país</a:t>
            </a:r>
            <a:r>
              <a:rPr sz="1000" spc="-80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de</a:t>
            </a:r>
            <a:r>
              <a:rPr sz="1000" spc="-80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origen.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090388" y="849920"/>
            <a:ext cx="26403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latin typeface="Trebuchet MS"/>
                <a:cs typeface="Trebuchet MS"/>
              </a:rPr>
              <a:t>Los</a:t>
            </a:r>
            <a:r>
              <a:rPr sz="1000" spc="-70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niños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menores</a:t>
            </a:r>
            <a:r>
              <a:rPr sz="1000" spc="-70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12</a:t>
            </a:r>
            <a:r>
              <a:rPr sz="1000" spc="-70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años, </a:t>
            </a:r>
            <a:r>
              <a:rPr sz="1000" spc="-40" dirty="0">
                <a:latin typeface="Trebuchet MS"/>
                <a:cs typeface="Trebuchet MS"/>
              </a:rPr>
              <a:t>independientemente</a:t>
            </a:r>
            <a:r>
              <a:rPr sz="1000" spc="-35" dirty="0">
                <a:latin typeface="Trebuchet MS"/>
                <a:cs typeface="Trebuchet MS"/>
              </a:rPr>
              <a:t> de </a:t>
            </a:r>
            <a:r>
              <a:rPr sz="1000" spc="-10" dirty="0">
                <a:latin typeface="Trebuchet MS"/>
                <a:cs typeface="Trebuchet MS"/>
              </a:rPr>
              <a:t>su</a:t>
            </a:r>
            <a:r>
              <a:rPr sz="1000" spc="-3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nacionalidad,</a:t>
            </a:r>
            <a:r>
              <a:rPr sz="1000" spc="-35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estarán </a:t>
            </a:r>
            <a:r>
              <a:rPr sz="1000" b="1" spc="-80" dirty="0">
                <a:solidFill>
                  <a:srgbClr val="235981"/>
                </a:solidFill>
                <a:latin typeface="Tahoma"/>
                <a:cs typeface="Tahoma"/>
              </a:rPr>
              <a:t>exentos</a:t>
            </a:r>
            <a:r>
              <a:rPr sz="1000" b="1" spc="-5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presentar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dirty="0">
                <a:latin typeface="Trebuchet MS"/>
                <a:cs typeface="Trebuchet MS"/>
              </a:rPr>
              <a:t>un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esquema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vacunación </a:t>
            </a:r>
            <a:r>
              <a:rPr sz="1000" dirty="0">
                <a:latin typeface="Trebuchet MS"/>
                <a:cs typeface="Trebuchet MS"/>
              </a:rPr>
              <a:t>o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prueba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PCR-</a:t>
            </a:r>
            <a:r>
              <a:rPr sz="1000" spc="-70" dirty="0">
                <a:latin typeface="Trebuchet MS"/>
                <a:cs typeface="Trebuchet MS"/>
              </a:rPr>
              <a:t>RT</a:t>
            </a:r>
            <a:r>
              <a:rPr sz="1000" spc="-60" dirty="0">
                <a:latin typeface="Trebuchet MS"/>
                <a:cs typeface="Trebuchet MS"/>
              </a:rPr>
              <a:t> al </a:t>
            </a:r>
            <a:r>
              <a:rPr sz="1000" spc="-45" dirty="0">
                <a:latin typeface="Trebuchet MS"/>
                <a:cs typeface="Trebuchet MS"/>
              </a:rPr>
              <a:t>arribo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55" dirty="0">
                <a:latin typeface="Trebuchet MS"/>
                <a:cs typeface="Trebuchet MS"/>
              </a:rPr>
              <a:t>a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Cuba.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10867" y="4436909"/>
            <a:ext cx="267144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spc="-55" dirty="0">
                <a:latin typeface="Trebuchet MS"/>
                <a:cs typeface="Trebuchet MS"/>
              </a:rPr>
              <a:t>La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b="1" spc="-55" dirty="0">
                <a:solidFill>
                  <a:srgbClr val="235981"/>
                </a:solidFill>
                <a:latin typeface="Tahoma"/>
                <a:cs typeface="Tahoma"/>
              </a:rPr>
              <a:t>vigilancia</a:t>
            </a:r>
            <a:r>
              <a:rPr sz="1000" b="1" spc="-5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b="1" spc="-55" dirty="0">
                <a:solidFill>
                  <a:srgbClr val="235981"/>
                </a:solidFill>
                <a:latin typeface="Tahoma"/>
                <a:cs typeface="Tahoma"/>
              </a:rPr>
              <a:t>epidemiológica</a:t>
            </a:r>
            <a:r>
              <a:rPr sz="1000" b="1" spc="-3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40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los</a:t>
            </a:r>
            <a:r>
              <a:rPr sz="1000" spc="-45" dirty="0">
                <a:latin typeface="Trebuchet MS"/>
                <a:cs typeface="Trebuchet MS"/>
              </a:rPr>
              <a:t> turistas</a:t>
            </a:r>
            <a:r>
              <a:rPr sz="1000" spc="-4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no </a:t>
            </a:r>
            <a:r>
              <a:rPr sz="1000" spc="-20" dirty="0">
                <a:latin typeface="Trebuchet MS"/>
                <a:cs typeface="Trebuchet MS"/>
              </a:rPr>
              <a:t>hospedados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en</a:t>
            </a:r>
            <a:r>
              <a:rPr sz="1000" spc="-45" dirty="0">
                <a:latin typeface="Trebuchet MS"/>
                <a:cs typeface="Trebuchet MS"/>
              </a:rPr>
              <a:t> hoteles </a:t>
            </a:r>
            <a:r>
              <a:rPr sz="1000" b="1" spc="-85" dirty="0">
                <a:solidFill>
                  <a:srgbClr val="235981"/>
                </a:solidFill>
                <a:latin typeface="Tahoma"/>
                <a:cs typeface="Tahoma"/>
              </a:rPr>
              <a:t>se</a:t>
            </a:r>
            <a:r>
              <a:rPr sz="1000" b="1" spc="-5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b="1" spc="-70" dirty="0">
                <a:solidFill>
                  <a:srgbClr val="235981"/>
                </a:solidFill>
                <a:latin typeface="Tahoma"/>
                <a:cs typeface="Tahoma"/>
              </a:rPr>
              <a:t>les</a:t>
            </a:r>
            <a:r>
              <a:rPr sz="1000" b="1" spc="-50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b="1" spc="-70" dirty="0">
                <a:solidFill>
                  <a:srgbClr val="235981"/>
                </a:solidFill>
                <a:latin typeface="Tahoma"/>
                <a:cs typeface="Tahoma"/>
              </a:rPr>
              <a:t>realizará</a:t>
            </a:r>
            <a:r>
              <a:rPr sz="1000" b="1" spc="-5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b="1" spc="-50" dirty="0">
                <a:solidFill>
                  <a:srgbClr val="235981"/>
                </a:solidFill>
                <a:latin typeface="Tahoma"/>
                <a:cs typeface="Tahoma"/>
              </a:rPr>
              <a:t>por </a:t>
            </a:r>
            <a:r>
              <a:rPr sz="1000" b="1" spc="-25" dirty="0">
                <a:solidFill>
                  <a:srgbClr val="235981"/>
                </a:solidFill>
                <a:latin typeface="Tahoma"/>
                <a:cs typeface="Tahoma"/>
              </a:rPr>
              <a:t>las </a:t>
            </a:r>
            <a:r>
              <a:rPr sz="1000" b="1" spc="-80" dirty="0">
                <a:solidFill>
                  <a:srgbClr val="235981"/>
                </a:solidFill>
                <a:latin typeface="Tahoma"/>
                <a:cs typeface="Tahoma"/>
              </a:rPr>
              <a:t>áreas</a:t>
            </a:r>
            <a:r>
              <a:rPr sz="1000" b="1" spc="-5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b="1" spc="-65" dirty="0">
                <a:solidFill>
                  <a:srgbClr val="235981"/>
                </a:solidFill>
                <a:latin typeface="Tahoma"/>
                <a:cs typeface="Tahoma"/>
              </a:rPr>
              <a:t>de</a:t>
            </a:r>
            <a:r>
              <a:rPr sz="1000" b="1" spc="-5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b="1" spc="-80" dirty="0">
                <a:solidFill>
                  <a:srgbClr val="235981"/>
                </a:solidFill>
                <a:latin typeface="Tahoma"/>
                <a:cs typeface="Tahoma"/>
              </a:rPr>
              <a:t>salud</a:t>
            </a:r>
            <a:r>
              <a:rPr sz="1000" spc="-80" dirty="0">
                <a:solidFill>
                  <a:srgbClr val="235981"/>
                </a:solidFill>
                <a:latin typeface="Trebuchet MS"/>
                <a:cs typeface="Trebuchet MS"/>
              </a:rPr>
              <a:t>,</a:t>
            </a:r>
            <a:r>
              <a:rPr sz="1000" spc="-45" dirty="0">
                <a:solidFill>
                  <a:srgbClr val="235981"/>
                </a:solidFill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estableciéndose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60" dirty="0">
                <a:latin typeface="Trebuchet MS"/>
                <a:cs typeface="Trebuchet MS"/>
              </a:rPr>
              <a:t>la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obligatoriedad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presentarse</a:t>
            </a:r>
            <a:r>
              <a:rPr sz="1000" spc="-50" dirty="0">
                <a:latin typeface="Trebuchet MS"/>
                <a:cs typeface="Trebuchet MS"/>
              </a:rPr>
              <a:t> ante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las </a:t>
            </a:r>
            <a:r>
              <a:rPr sz="1000" spc="-40" dirty="0">
                <a:latin typeface="Trebuchet MS"/>
                <a:cs typeface="Trebuchet MS"/>
              </a:rPr>
              <a:t>autoridades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salud </a:t>
            </a:r>
            <a:r>
              <a:rPr sz="1000" dirty="0">
                <a:latin typeface="Trebuchet MS"/>
                <a:cs typeface="Trebuchet MS"/>
              </a:rPr>
              <a:t>según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corresponda,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en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caso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presentar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signos</a:t>
            </a:r>
            <a:endParaRPr sz="1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000" dirty="0">
                <a:latin typeface="Trebuchet MS"/>
                <a:cs typeface="Trebuchet MS"/>
              </a:rPr>
              <a:t>o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síntomas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sugestivos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15" dirty="0">
                <a:latin typeface="Trebuchet MS"/>
                <a:cs typeface="Trebuchet MS"/>
              </a:rPr>
              <a:t>COVID-</a:t>
            </a:r>
            <a:r>
              <a:rPr sz="1000" spc="-25" dirty="0">
                <a:latin typeface="Trebuchet MS"/>
                <a:cs typeface="Trebuchet MS"/>
              </a:rPr>
              <a:t>19.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142077" y="3311180"/>
            <a:ext cx="269176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4859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latin typeface="Trebuchet MS"/>
                <a:cs typeface="Trebuchet MS"/>
              </a:rPr>
              <a:t>Se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responsabiliza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55" dirty="0">
                <a:latin typeface="Trebuchet MS"/>
                <a:cs typeface="Trebuchet MS"/>
              </a:rPr>
              <a:t>a</a:t>
            </a:r>
            <a:r>
              <a:rPr sz="1000" spc="-40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los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propietarios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las</a:t>
            </a:r>
            <a:r>
              <a:rPr sz="1000" spc="-40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casas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55" dirty="0">
                <a:latin typeface="Trebuchet MS"/>
                <a:cs typeface="Trebuchet MS"/>
              </a:rPr>
              <a:t>renta </a:t>
            </a:r>
            <a:r>
              <a:rPr sz="1000" dirty="0">
                <a:latin typeface="Trebuchet MS"/>
                <a:cs typeface="Trebuchet MS"/>
              </a:rPr>
              <a:t>o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personas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que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hospeden</a:t>
            </a:r>
            <a:r>
              <a:rPr sz="1000" spc="-55" dirty="0">
                <a:latin typeface="Trebuchet MS"/>
                <a:cs typeface="Trebuchet MS"/>
              </a:rPr>
              <a:t> a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viajeros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no</a:t>
            </a:r>
            <a:endParaRPr sz="10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</a:pPr>
            <a:r>
              <a:rPr sz="1000" spc="-45" dirty="0">
                <a:latin typeface="Trebuchet MS"/>
                <a:cs typeface="Trebuchet MS"/>
              </a:rPr>
              <a:t>residentes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en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65" dirty="0">
                <a:latin typeface="Trebuchet MS"/>
                <a:cs typeface="Trebuchet MS"/>
              </a:rPr>
              <a:t>el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65" dirty="0">
                <a:latin typeface="Trebuchet MS"/>
                <a:cs typeface="Trebuchet MS"/>
              </a:rPr>
              <a:t>país,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70" dirty="0">
                <a:latin typeface="Trebuchet MS"/>
                <a:cs typeface="Trebuchet MS"/>
              </a:rPr>
              <a:t> </a:t>
            </a:r>
            <a:r>
              <a:rPr sz="1000" b="1" spc="-65" dirty="0">
                <a:solidFill>
                  <a:srgbClr val="235981"/>
                </a:solidFill>
                <a:latin typeface="Tahoma"/>
                <a:cs typeface="Tahoma"/>
              </a:rPr>
              <a:t>informar </a:t>
            </a:r>
            <a:r>
              <a:rPr sz="1000" b="1" spc="-70" dirty="0">
                <a:solidFill>
                  <a:srgbClr val="235981"/>
                </a:solidFill>
                <a:latin typeface="Tahoma"/>
                <a:cs typeface="Tahoma"/>
              </a:rPr>
              <a:t>con</a:t>
            </a:r>
            <a:r>
              <a:rPr sz="1000" b="1" spc="-65" dirty="0">
                <a:solidFill>
                  <a:srgbClr val="235981"/>
                </a:solidFill>
                <a:latin typeface="Tahoma"/>
                <a:cs typeface="Tahoma"/>
              </a:rPr>
              <a:t> </a:t>
            </a:r>
            <a:r>
              <a:rPr sz="1000" b="1" spc="-55" dirty="0">
                <a:solidFill>
                  <a:srgbClr val="235981"/>
                </a:solidFill>
                <a:latin typeface="Tahoma"/>
                <a:cs typeface="Tahoma"/>
              </a:rPr>
              <a:t>inmediatez </a:t>
            </a:r>
            <a:r>
              <a:rPr sz="1000" spc="-55" dirty="0">
                <a:latin typeface="Trebuchet MS"/>
                <a:cs typeface="Trebuchet MS"/>
              </a:rPr>
              <a:t>a</a:t>
            </a:r>
            <a:r>
              <a:rPr sz="1000" spc="-40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las</a:t>
            </a:r>
            <a:r>
              <a:rPr sz="1000" spc="-35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autoridades</a:t>
            </a:r>
            <a:r>
              <a:rPr sz="1000" spc="-3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sanitarias</a:t>
            </a:r>
            <a:r>
              <a:rPr sz="1000" spc="-35" dirty="0">
                <a:latin typeface="Trebuchet MS"/>
                <a:cs typeface="Trebuchet MS"/>
              </a:rPr>
              <a:t> correspondientes</a:t>
            </a:r>
            <a:r>
              <a:rPr sz="1000" spc="-4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la </a:t>
            </a:r>
            <a:r>
              <a:rPr sz="1000" spc="-40" dirty="0">
                <a:latin typeface="Trebuchet MS"/>
                <a:cs typeface="Trebuchet MS"/>
              </a:rPr>
              <a:t>aparición</a:t>
            </a:r>
            <a:r>
              <a:rPr sz="1000" spc="-25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30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cualquier</a:t>
            </a:r>
            <a:r>
              <a:rPr sz="1000" spc="-25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sintomatología</a:t>
            </a:r>
            <a:r>
              <a:rPr sz="1000" spc="-25" dirty="0">
                <a:latin typeface="Trebuchet MS"/>
                <a:cs typeface="Trebuchet MS"/>
              </a:rPr>
              <a:t> que </a:t>
            </a:r>
            <a:r>
              <a:rPr sz="1000" spc="-40" dirty="0">
                <a:latin typeface="Trebuchet MS"/>
                <a:cs typeface="Trebuchet MS"/>
              </a:rPr>
              <a:t>presenten</a:t>
            </a:r>
            <a:r>
              <a:rPr sz="1000" spc="-50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los</a:t>
            </a:r>
            <a:r>
              <a:rPr sz="1000" spc="-45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mismos.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142077" y="5981355"/>
            <a:ext cx="248666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spc="-90" dirty="0">
                <a:latin typeface="Trebuchet MS"/>
                <a:cs typeface="Trebuchet MS"/>
              </a:rPr>
              <a:t>1.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b="1" spc="-75" dirty="0">
                <a:solidFill>
                  <a:srgbClr val="EA0043"/>
                </a:solidFill>
                <a:latin typeface="Tahoma"/>
                <a:cs typeface="Tahoma"/>
              </a:rPr>
              <a:t>Cuarentena</a:t>
            </a:r>
            <a:r>
              <a:rPr sz="1000" b="1" spc="-50" dirty="0">
                <a:solidFill>
                  <a:srgbClr val="EA0043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los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viajeros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internacionales </a:t>
            </a:r>
            <a:r>
              <a:rPr sz="1000" spc="-60" dirty="0">
                <a:latin typeface="Trebuchet MS"/>
                <a:cs typeface="Trebuchet MS"/>
              </a:rPr>
              <a:t>al </a:t>
            </a:r>
            <a:r>
              <a:rPr sz="1000" spc="-45" dirty="0">
                <a:latin typeface="Trebuchet MS"/>
                <a:cs typeface="Trebuchet MS"/>
              </a:rPr>
              <a:t>arribo</a:t>
            </a:r>
            <a:r>
              <a:rPr sz="1000" spc="-60" dirty="0">
                <a:latin typeface="Trebuchet MS"/>
                <a:cs typeface="Trebuchet MS"/>
              </a:rPr>
              <a:t> al </a:t>
            </a:r>
            <a:r>
              <a:rPr sz="1000" spc="-65" dirty="0">
                <a:latin typeface="Trebuchet MS"/>
                <a:cs typeface="Trebuchet MS"/>
              </a:rPr>
              <a:t>país,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55" dirty="0">
                <a:latin typeface="Trebuchet MS"/>
                <a:cs typeface="Trebuchet MS"/>
              </a:rPr>
              <a:t>a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55" dirty="0">
                <a:latin typeface="Trebuchet MS"/>
                <a:cs typeface="Trebuchet MS"/>
              </a:rPr>
              <a:t>partir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del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7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noviembre,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de </a:t>
            </a:r>
            <a:r>
              <a:rPr sz="1000" spc="-45" dirty="0">
                <a:latin typeface="Trebuchet MS"/>
                <a:cs typeface="Trebuchet MS"/>
              </a:rPr>
              <a:t>forma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escalonada.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142077" y="7048155"/>
            <a:ext cx="26416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spc="-90" dirty="0">
                <a:latin typeface="Trebuchet MS"/>
                <a:cs typeface="Trebuchet MS"/>
              </a:rPr>
              <a:t>2.</a:t>
            </a:r>
            <a:r>
              <a:rPr sz="1000" spc="-50" dirty="0">
                <a:latin typeface="Trebuchet MS"/>
                <a:cs typeface="Trebuchet MS"/>
              </a:rPr>
              <a:t> Realización</a:t>
            </a:r>
            <a:r>
              <a:rPr sz="1000" spc="-45" dirty="0">
                <a:latin typeface="Trebuchet MS"/>
                <a:cs typeface="Trebuchet MS"/>
              </a:rPr>
              <a:t> del </a:t>
            </a:r>
            <a:r>
              <a:rPr sz="1000" b="1" spc="-105" dirty="0">
                <a:solidFill>
                  <a:srgbClr val="EA0043"/>
                </a:solidFill>
                <a:latin typeface="Tahoma"/>
                <a:cs typeface="Tahoma"/>
              </a:rPr>
              <a:t>PCR-</a:t>
            </a:r>
            <a:r>
              <a:rPr sz="1000" b="1" spc="-114" dirty="0">
                <a:solidFill>
                  <a:srgbClr val="EA0043"/>
                </a:solidFill>
                <a:latin typeface="Tahoma"/>
                <a:cs typeface="Tahoma"/>
              </a:rPr>
              <a:t>RT</a:t>
            </a:r>
            <a:r>
              <a:rPr sz="1000" b="1" spc="-55" dirty="0">
                <a:solidFill>
                  <a:srgbClr val="EA0043"/>
                </a:solidFill>
                <a:latin typeface="Tahoma"/>
                <a:cs typeface="Tahoma"/>
              </a:rPr>
              <a:t> </a:t>
            </a:r>
            <a:r>
              <a:rPr sz="1000" b="1" spc="-50" dirty="0">
                <a:solidFill>
                  <a:srgbClr val="EA0043"/>
                </a:solidFill>
                <a:latin typeface="Tahoma"/>
                <a:cs typeface="Tahoma"/>
              </a:rPr>
              <a:t>obligatorio</a:t>
            </a:r>
            <a:r>
              <a:rPr sz="1000" b="1" spc="-40" dirty="0">
                <a:solidFill>
                  <a:srgbClr val="EA0043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en</a:t>
            </a:r>
            <a:r>
              <a:rPr sz="1000" spc="-45" dirty="0">
                <a:latin typeface="Trebuchet MS"/>
                <a:cs typeface="Trebuchet MS"/>
              </a:rPr>
              <a:t> frontera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todo</a:t>
            </a:r>
            <a:r>
              <a:rPr sz="1000" spc="-55" dirty="0">
                <a:latin typeface="Trebuchet MS"/>
                <a:cs typeface="Trebuchet MS"/>
              </a:rPr>
              <a:t> viajero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internacional</a:t>
            </a:r>
            <a:r>
              <a:rPr sz="1000" spc="-55" dirty="0">
                <a:latin typeface="Trebuchet MS"/>
                <a:cs typeface="Trebuchet MS"/>
              </a:rPr>
              <a:t> a </a:t>
            </a:r>
            <a:r>
              <a:rPr sz="1000" spc="-60" dirty="0">
                <a:latin typeface="Trebuchet MS"/>
                <a:cs typeface="Trebuchet MS"/>
              </a:rPr>
              <a:t>la </a:t>
            </a:r>
            <a:r>
              <a:rPr sz="1000" spc="-50" dirty="0">
                <a:latin typeface="Trebuchet MS"/>
                <a:cs typeface="Trebuchet MS"/>
              </a:rPr>
              <a:t>entrada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60" dirty="0">
                <a:latin typeface="Trebuchet MS"/>
                <a:cs typeface="Trebuchet MS"/>
              </a:rPr>
              <a:t>al</a:t>
            </a:r>
            <a:r>
              <a:rPr sz="1000" spc="-55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país</a:t>
            </a:r>
            <a:endParaRPr sz="1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000" spc="-55" dirty="0">
                <a:latin typeface="Trebuchet MS"/>
                <a:cs typeface="Trebuchet MS"/>
              </a:rPr>
              <a:t>a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55" dirty="0">
                <a:latin typeface="Trebuchet MS"/>
                <a:cs typeface="Trebuchet MS"/>
              </a:rPr>
              <a:t>partir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del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25" dirty="0">
                <a:latin typeface="Trebuchet MS"/>
                <a:cs typeface="Trebuchet MS"/>
              </a:rPr>
              <a:t>15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noviembre</a:t>
            </a:r>
            <a:r>
              <a:rPr sz="1000" spc="-60" dirty="0">
                <a:latin typeface="Trebuchet MS"/>
                <a:cs typeface="Trebuchet MS"/>
              </a:rPr>
              <a:t> </a:t>
            </a:r>
            <a:r>
              <a:rPr sz="1000" spc="-35" dirty="0">
                <a:latin typeface="Trebuchet MS"/>
                <a:cs typeface="Trebuchet MS"/>
              </a:rPr>
              <a:t>de</a:t>
            </a:r>
            <a:r>
              <a:rPr sz="1000" spc="-65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2021.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142082" y="4551181"/>
            <a:ext cx="1772285" cy="60960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2200"/>
              </a:lnSpc>
              <a:spcBef>
                <a:spcPts val="340"/>
              </a:spcBef>
            </a:pPr>
            <a:r>
              <a:rPr sz="2000" b="1" spc="-114" dirty="0">
                <a:solidFill>
                  <a:srgbClr val="EA0043"/>
                </a:solidFill>
                <a:latin typeface="Tahoma"/>
                <a:cs typeface="Tahoma"/>
              </a:rPr>
              <a:t>Medidas</a:t>
            </a:r>
            <a:r>
              <a:rPr sz="2000" b="1" spc="-150" dirty="0">
                <a:solidFill>
                  <a:srgbClr val="EA0043"/>
                </a:solidFill>
                <a:latin typeface="Tahoma"/>
                <a:cs typeface="Tahoma"/>
              </a:rPr>
              <a:t> </a:t>
            </a:r>
            <a:r>
              <a:rPr sz="2000" b="1" spc="-120" dirty="0">
                <a:solidFill>
                  <a:srgbClr val="EA0043"/>
                </a:solidFill>
                <a:latin typeface="Tahoma"/>
                <a:cs typeface="Tahoma"/>
              </a:rPr>
              <a:t>que</a:t>
            </a:r>
            <a:r>
              <a:rPr sz="2000" b="1" spc="-150" dirty="0">
                <a:solidFill>
                  <a:srgbClr val="EA0043"/>
                </a:solidFill>
                <a:latin typeface="Tahoma"/>
                <a:cs typeface="Tahoma"/>
              </a:rPr>
              <a:t> </a:t>
            </a:r>
            <a:r>
              <a:rPr sz="2000" b="1" spc="-140" dirty="0">
                <a:solidFill>
                  <a:srgbClr val="EA0043"/>
                </a:solidFill>
                <a:latin typeface="Tahoma"/>
                <a:cs typeface="Tahoma"/>
              </a:rPr>
              <a:t>se </a:t>
            </a:r>
            <a:r>
              <a:rPr sz="2000" b="1" spc="-10" dirty="0">
                <a:solidFill>
                  <a:srgbClr val="EA0043"/>
                </a:solidFill>
                <a:latin typeface="Tahoma"/>
                <a:cs typeface="Tahoma"/>
              </a:rPr>
              <a:t>eliminan:</a:t>
            </a:r>
            <a:endParaRPr sz="2000">
              <a:latin typeface="Tahoma"/>
              <a:cs typeface="Tahoma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152424" y="4591890"/>
            <a:ext cx="448309" cy="460375"/>
            <a:chOff x="152424" y="4591890"/>
            <a:chExt cx="448309" cy="460375"/>
          </a:xfrm>
        </p:grpSpPr>
        <p:sp>
          <p:nvSpPr>
            <p:cNvPr id="32" name="object 32"/>
            <p:cNvSpPr/>
            <p:nvPr/>
          </p:nvSpPr>
          <p:spPr>
            <a:xfrm>
              <a:off x="152412" y="4892420"/>
              <a:ext cx="409575" cy="160020"/>
            </a:xfrm>
            <a:custGeom>
              <a:avLst/>
              <a:gdLst/>
              <a:ahLst/>
              <a:cxnLst/>
              <a:rect l="l" t="t" r="r" b="b"/>
              <a:pathLst>
                <a:path w="409575" h="160020">
                  <a:moveTo>
                    <a:pt x="87388" y="65874"/>
                  </a:moveTo>
                  <a:lnTo>
                    <a:pt x="81026" y="58648"/>
                  </a:lnTo>
                  <a:lnTo>
                    <a:pt x="73787" y="56045"/>
                  </a:lnTo>
                  <a:lnTo>
                    <a:pt x="68084" y="60032"/>
                  </a:lnTo>
                  <a:lnTo>
                    <a:pt x="66179" y="66319"/>
                  </a:lnTo>
                  <a:lnTo>
                    <a:pt x="70612" y="73939"/>
                  </a:lnTo>
                  <a:lnTo>
                    <a:pt x="62357" y="72428"/>
                  </a:lnTo>
                  <a:lnTo>
                    <a:pt x="65189" y="76936"/>
                  </a:lnTo>
                  <a:lnTo>
                    <a:pt x="68567" y="80098"/>
                  </a:lnTo>
                  <a:lnTo>
                    <a:pt x="72339" y="80581"/>
                  </a:lnTo>
                  <a:lnTo>
                    <a:pt x="78270" y="79667"/>
                  </a:lnTo>
                  <a:lnTo>
                    <a:pt x="84315" y="79006"/>
                  </a:lnTo>
                  <a:lnTo>
                    <a:pt x="85509" y="73939"/>
                  </a:lnTo>
                  <a:lnTo>
                    <a:pt x="87388" y="65874"/>
                  </a:lnTo>
                  <a:close/>
                </a:path>
                <a:path w="409575" h="160020">
                  <a:moveTo>
                    <a:pt x="408978" y="138785"/>
                  </a:moveTo>
                  <a:lnTo>
                    <a:pt x="396214" y="132969"/>
                  </a:lnTo>
                  <a:lnTo>
                    <a:pt x="380428" y="121196"/>
                  </a:lnTo>
                  <a:lnTo>
                    <a:pt x="365887" y="117563"/>
                  </a:lnTo>
                  <a:lnTo>
                    <a:pt x="353987" y="117525"/>
                  </a:lnTo>
                  <a:lnTo>
                    <a:pt x="346176" y="116522"/>
                  </a:lnTo>
                  <a:lnTo>
                    <a:pt x="346405" y="112979"/>
                  </a:lnTo>
                  <a:lnTo>
                    <a:pt x="348919" y="106705"/>
                  </a:lnTo>
                  <a:lnTo>
                    <a:pt x="349986" y="100660"/>
                  </a:lnTo>
                  <a:lnTo>
                    <a:pt x="345897" y="97751"/>
                  </a:lnTo>
                  <a:lnTo>
                    <a:pt x="324713" y="94564"/>
                  </a:lnTo>
                  <a:lnTo>
                    <a:pt x="306235" y="87249"/>
                  </a:lnTo>
                  <a:lnTo>
                    <a:pt x="290728" y="76123"/>
                  </a:lnTo>
                  <a:lnTo>
                    <a:pt x="278498" y="61518"/>
                  </a:lnTo>
                  <a:lnTo>
                    <a:pt x="277583" y="63500"/>
                  </a:lnTo>
                  <a:lnTo>
                    <a:pt x="280746" y="70573"/>
                  </a:lnTo>
                  <a:lnTo>
                    <a:pt x="277660" y="70243"/>
                  </a:lnTo>
                  <a:lnTo>
                    <a:pt x="243992" y="45885"/>
                  </a:lnTo>
                  <a:lnTo>
                    <a:pt x="207848" y="25082"/>
                  </a:lnTo>
                  <a:lnTo>
                    <a:pt x="170472" y="9575"/>
                  </a:lnTo>
                  <a:lnTo>
                    <a:pt x="133108" y="1143"/>
                  </a:lnTo>
                  <a:lnTo>
                    <a:pt x="113830" y="0"/>
                  </a:lnTo>
                  <a:lnTo>
                    <a:pt x="97942" y="1358"/>
                  </a:lnTo>
                  <a:lnTo>
                    <a:pt x="34620" y="19786"/>
                  </a:lnTo>
                  <a:lnTo>
                    <a:pt x="10718" y="44919"/>
                  </a:lnTo>
                  <a:lnTo>
                    <a:pt x="0" y="56489"/>
                  </a:lnTo>
                  <a:lnTo>
                    <a:pt x="32131" y="55638"/>
                  </a:lnTo>
                  <a:lnTo>
                    <a:pt x="64122" y="35102"/>
                  </a:lnTo>
                  <a:lnTo>
                    <a:pt x="95008" y="18681"/>
                  </a:lnTo>
                  <a:lnTo>
                    <a:pt x="123850" y="30175"/>
                  </a:lnTo>
                  <a:lnTo>
                    <a:pt x="117970" y="33489"/>
                  </a:lnTo>
                  <a:lnTo>
                    <a:pt x="113639" y="34620"/>
                  </a:lnTo>
                  <a:lnTo>
                    <a:pt x="104584" y="35356"/>
                  </a:lnTo>
                  <a:lnTo>
                    <a:pt x="109613" y="40932"/>
                  </a:lnTo>
                  <a:lnTo>
                    <a:pt x="115138" y="44005"/>
                  </a:lnTo>
                  <a:lnTo>
                    <a:pt x="121259" y="45783"/>
                  </a:lnTo>
                  <a:lnTo>
                    <a:pt x="128066" y="47434"/>
                  </a:lnTo>
                  <a:lnTo>
                    <a:pt x="137706" y="48336"/>
                  </a:lnTo>
                  <a:lnTo>
                    <a:pt x="148971" y="48094"/>
                  </a:lnTo>
                  <a:lnTo>
                    <a:pt x="159994" y="49034"/>
                  </a:lnTo>
                  <a:lnTo>
                    <a:pt x="168897" y="53467"/>
                  </a:lnTo>
                  <a:lnTo>
                    <a:pt x="178054" y="62903"/>
                  </a:lnTo>
                  <a:lnTo>
                    <a:pt x="187248" y="71170"/>
                  </a:lnTo>
                  <a:lnTo>
                    <a:pt x="198043" y="76123"/>
                  </a:lnTo>
                  <a:lnTo>
                    <a:pt x="211950" y="75615"/>
                  </a:lnTo>
                  <a:lnTo>
                    <a:pt x="233146" y="76504"/>
                  </a:lnTo>
                  <a:lnTo>
                    <a:pt x="242646" y="88531"/>
                  </a:lnTo>
                  <a:lnTo>
                    <a:pt x="248056" y="103860"/>
                  </a:lnTo>
                  <a:lnTo>
                    <a:pt x="256984" y="114630"/>
                  </a:lnTo>
                  <a:lnTo>
                    <a:pt x="277063" y="117487"/>
                  </a:lnTo>
                  <a:lnTo>
                    <a:pt x="287870" y="121970"/>
                  </a:lnTo>
                  <a:lnTo>
                    <a:pt x="292481" y="131953"/>
                  </a:lnTo>
                  <a:lnTo>
                    <a:pt x="289445" y="137795"/>
                  </a:lnTo>
                  <a:lnTo>
                    <a:pt x="275386" y="153174"/>
                  </a:lnTo>
                  <a:lnTo>
                    <a:pt x="271233" y="159804"/>
                  </a:lnTo>
                  <a:lnTo>
                    <a:pt x="295059" y="157200"/>
                  </a:lnTo>
                  <a:lnTo>
                    <a:pt x="321475" y="154940"/>
                  </a:lnTo>
                  <a:lnTo>
                    <a:pt x="347726" y="153860"/>
                  </a:lnTo>
                  <a:lnTo>
                    <a:pt x="371055" y="154774"/>
                  </a:lnTo>
                  <a:lnTo>
                    <a:pt x="387908" y="148767"/>
                  </a:lnTo>
                  <a:lnTo>
                    <a:pt x="403377" y="143738"/>
                  </a:lnTo>
                  <a:lnTo>
                    <a:pt x="408978" y="138785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34368" y="4631495"/>
              <a:ext cx="265959" cy="188005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73959" y="4591890"/>
              <a:ext cx="130054" cy="69749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197827" y="4619815"/>
              <a:ext cx="347980" cy="237490"/>
            </a:xfrm>
            <a:custGeom>
              <a:avLst/>
              <a:gdLst/>
              <a:ahLst/>
              <a:cxnLst/>
              <a:rect l="l" t="t" r="r" b="b"/>
              <a:pathLst>
                <a:path w="347980" h="237489">
                  <a:moveTo>
                    <a:pt x="49949" y="130073"/>
                  </a:moveTo>
                  <a:lnTo>
                    <a:pt x="29184" y="128727"/>
                  </a:lnTo>
                  <a:lnTo>
                    <a:pt x="0" y="140042"/>
                  </a:lnTo>
                  <a:lnTo>
                    <a:pt x="2895" y="159105"/>
                  </a:lnTo>
                  <a:lnTo>
                    <a:pt x="23952" y="150710"/>
                  </a:lnTo>
                  <a:lnTo>
                    <a:pt x="24282" y="150736"/>
                  </a:lnTo>
                  <a:lnTo>
                    <a:pt x="18757" y="235559"/>
                  </a:lnTo>
                  <a:lnTo>
                    <a:pt x="42964" y="237134"/>
                  </a:lnTo>
                  <a:lnTo>
                    <a:pt x="49949" y="130073"/>
                  </a:lnTo>
                  <a:close/>
                </a:path>
                <a:path w="347980" h="237489">
                  <a:moveTo>
                    <a:pt x="347687" y="66484"/>
                  </a:moveTo>
                  <a:lnTo>
                    <a:pt x="346430" y="63119"/>
                  </a:lnTo>
                  <a:lnTo>
                    <a:pt x="340690" y="60502"/>
                  </a:lnTo>
                  <a:lnTo>
                    <a:pt x="337312" y="61772"/>
                  </a:lnTo>
                  <a:lnTo>
                    <a:pt x="329234" y="79527"/>
                  </a:lnTo>
                  <a:lnTo>
                    <a:pt x="321017" y="75793"/>
                  </a:lnTo>
                  <a:lnTo>
                    <a:pt x="321017" y="86258"/>
                  </a:lnTo>
                  <a:lnTo>
                    <a:pt x="287172" y="160667"/>
                  </a:lnTo>
                  <a:lnTo>
                    <a:pt x="128676" y="88557"/>
                  </a:lnTo>
                  <a:lnTo>
                    <a:pt x="115531" y="79032"/>
                  </a:lnTo>
                  <a:lnTo>
                    <a:pt x="107327" y="65671"/>
                  </a:lnTo>
                  <a:lnTo>
                    <a:pt x="104736" y="50215"/>
                  </a:lnTo>
                  <a:lnTo>
                    <a:pt x="108394" y="34417"/>
                  </a:lnTo>
                  <a:lnTo>
                    <a:pt x="117894" y="21285"/>
                  </a:lnTo>
                  <a:lnTo>
                    <a:pt x="131267" y="13081"/>
                  </a:lnTo>
                  <a:lnTo>
                    <a:pt x="146723" y="10477"/>
                  </a:lnTo>
                  <a:lnTo>
                    <a:pt x="162534" y="14135"/>
                  </a:lnTo>
                  <a:lnTo>
                    <a:pt x="321017" y="86258"/>
                  </a:lnTo>
                  <a:lnTo>
                    <a:pt x="321017" y="75793"/>
                  </a:lnTo>
                  <a:lnTo>
                    <a:pt x="177520" y="10477"/>
                  </a:lnTo>
                  <a:lnTo>
                    <a:pt x="164414" y="4521"/>
                  </a:lnTo>
                  <a:lnTo>
                    <a:pt x="144919" y="0"/>
                  </a:lnTo>
                  <a:lnTo>
                    <a:pt x="125844" y="3213"/>
                  </a:lnTo>
                  <a:lnTo>
                    <a:pt x="109359" y="13322"/>
                  </a:lnTo>
                  <a:lnTo>
                    <a:pt x="97637" y="29527"/>
                  </a:lnTo>
                  <a:lnTo>
                    <a:pt x="93129" y="49009"/>
                  </a:lnTo>
                  <a:lnTo>
                    <a:pt x="96329" y="68072"/>
                  </a:lnTo>
                  <a:lnTo>
                    <a:pt x="106438" y="84556"/>
                  </a:lnTo>
                  <a:lnTo>
                    <a:pt x="122656" y="96291"/>
                  </a:lnTo>
                  <a:lnTo>
                    <a:pt x="287489" y="171284"/>
                  </a:lnTo>
                  <a:lnTo>
                    <a:pt x="279400" y="189039"/>
                  </a:lnTo>
                  <a:lnTo>
                    <a:pt x="280670" y="192405"/>
                  </a:lnTo>
                  <a:lnTo>
                    <a:pt x="286410" y="195021"/>
                  </a:lnTo>
                  <a:lnTo>
                    <a:pt x="289788" y="193763"/>
                  </a:lnTo>
                  <a:lnTo>
                    <a:pt x="304825" y="160667"/>
                  </a:lnTo>
                  <a:lnTo>
                    <a:pt x="341744" y="79527"/>
                  </a:lnTo>
                  <a:lnTo>
                    <a:pt x="347687" y="66484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79563" y="4762198"/>
              <a:ext cx="304518" cy="213558"/>
            </a:xfrm>
            <a:prstGeom prst="rect">
              <a:avLst/>
            </a:prstGeom>
          </p:spPr>
        </p:pic>
      </p:grpSp>
      <p:grpSp>
        <p:nvGrpSpPr>
          <p:cNvPr id="37" name="object 37"/>
          <p:cNvGrpSpPr/>
          <p:nvPr/>
        </p:nvGrpSpPr>
        <p:grpSpPr>
          <a:xfrm>
            <a:off x="217177" y="6113719"/>
            <a:ext cx="379095" cy="452755"/>
            <a:chOff x="217177" y="6113719"/>
            <a:chExt cx="379095" cy="452755"/>
          </a:xfrm>
        </p:grpSpPr>
        <p:pic>
          <p:nvPicPr>
            <p:cNvPr id="38" name="object 3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13334" y="6113719"/>
              <a:ext cx="182890" cy="278145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217170" y="6157899"/>
              <a:ext cx="354965" cy="408305"/>
            </a:xfrm>
            <a:custGeom>
              <a:avLst/>
              <a:gdLst/>
              <a:ahLst/>
              <a:cxnLst/>
              <a:rect l="l" t="t" r="r" b="b"/>
              <a:pathLst>
                <a:path w="354965" h="408304">
                  <a:moveTo>
                    <a:pt x="193662" y="241414"/>
                  </a:moveTo>
                  <a:lnTo>
                    <a:pt x="190131" y="238252"/>
                  </a:lnTo>
                  <a:lnTo>
                    <a:pt x="71297" y="238252"/>
                  </a:lnTo>
                  <a:lnTo>
                    <a:pt x="66979" y="238252"/>
                  </a:lnTo>
                  <a:lnTo>
                    <a:pt x="63436" y="241414"/>
                  </a:lnTo>
                  <a:lnTo>
                    <a:pt x="63436" y="249148"/>
                  </a:lnTo>
                  <a:lnTo>
                    <a:pt x="66979" y="252310"/>
                  </a:lnTo>
                  <a:lnTo>
                    <a:pt x="190131" y="252310"/>
                  </a:lnTo>
                  <a:lnTo>
                    <a:pt x="193662" y="249148"/>
                  </a:lnTo>
                  <a:lnTo>
                    <a:pt x="193662" y="241414"/>
                  </a:lnTo>
                  <a:close/>
                </a:path>
                <a:path w="354965" h="408304">
                  <a:moveTo>
                    <a:pt x="275399" y="295173"/>
                  </a:moveTo>
                  <a:lnTo>
                    <a:pt x="271868" y="292138"/>
                  </a:lnTo>
                  <a:lnTo>
                    <a:pt x="66967" y="292138"/>
                  </a:lnTo>
                  <a:lnTo>
                    <a:pt x="63436" y="295173"/>
                  </a:lnTo>
                  <a:lnTo>
                    <a:pt x="63436" y="298869"/>
                  </a:lnTo>
                  <a:lnTo>
                    <a:pt x="63436" y="302577"/>
                  </a:lnTo>
                  <a:lnTo>
                    <a:pt x="66967" y="305600"/>
                  </a:lnTo>
                  <a:lnTo>
                    <a:pt x="271868" y="305600"/>
                  </a:lnTo>
                  <a:lnTo>
                    <a:pt x="275399" y="302577"/>
                  </a:lnTo>
                  <a:lnTo>
                    <a:pt x="275399" y="295173"/>
                  </a:lnTo>
                  <a:close/>
                </a:path>
                <a:path w="354965" h="408304">
                  <a:moveTo>
                    <a:pt x="331406" y="113195"/>
                  </a:moveTo>
                  <a:lnTo>
                    <a:pt x="308851" y="156324"/>
                  </a:lnTo>
                  <a:lnTo>
                    <a:pt x="308851" y="386778"/>
                  </a:lnTo>
                  <a:lnTo>
                    <a:pt x="22491" y="386778"/>
                  </a:lnTo>
                  <a:lnTo>
                    <a:pt x="22491" y="28016"/>
                  </a:lnTo>
                  <a:lnTo>
                    <a:pt x="256616" y="28016"/>
                  </a:lnTo>
                  <a:lnTo>
                    <a:pt x="269227" y="6540"/>
                  </a:lnTo>
                  <a:lnTo>
                    <a:pt x="32334" y="6540"/>
                  </a:lnTo>
                  <a:lnTo>
                    <a:pt x="19773" y="9093"/>
                  </a:lnTo>
                  <a:lnTo>
                    <a:pt x="9499" y="16040"/>
                  </a:lnTo>
                  <a:lnTo>
                    <a:pt x="2552" y="26314"/>
                  </a:lnTo>
                  <a:lnTo>
                    <a:pt x="0" y="38862"/>
                  </a:lnTo>
                  <a:lnTo>
                    <a:pt x="0" y="375666"/>
                  </a:lnTo>
                  <a:lnTo>
                    <a:pt x="2552" y="388226"/>
                  </a:lnTo>
                  <a:lnTo>
                    <a:pt x="9499" y="398500"/>
                  </a:lnTo>
                  <a:lnTo>
                    <a:pt x="19773" y="405447"/>
                  </a:lnTo>
                  <a:lnTo>
                    <a:pt x="32334" y="408000"/>
                  </a:lnTo>
                  <a:lnTo>
                    <a:pt x="299059" y="408000"/>
                  </a:lnTo>
                  <a:lnTo>
                    <a:pt x="311619" y="405447"/>
                  </a:lnTo>
                  <a:lnTo>
                    <a:pt x="321906" y="398500"/>
                  </a:lnTo>
                  <a:lnTo>
                    <a:pt x="328853" y="388226"/>
                  </a:lnTo>
                  <a:lnTo>
                    <a:pt x="331406" y="375666"/>
                  </a:lnTo>
                  <a:lnTo>
                    <a:pt x="331406" y="113195"/>
                  </a:lnTo>
                  <a:close/>
                </a:path>
                <a:path w="354965" h="408304">
                  <a:moveTo>
                    <a:pt x="354609" y="34264"/>
                  </a:moveTo>
                  <a:lnTo>
                    <a:pt x="295948" y="0"/>
                  </a:lnTo>
                  <a:lnTo>
                    <a:pt x="287921" y="13716"/>
                  </a:lnTo>
                  <a:lnTo>
                    <a:pt x="346608" y="47980"/>
                  </a:lnTo>
                  <a:lnTo>
                    <a:pt x="354609" y="34264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0" name="object 40"/>
          <p:cNvGrpSpPr/>
          <p:nvPr/>
        </p:nvGrpSpPr>
        <p:grpSpPr>
          <a:xfrm>
            <a:off x="6546108" y="2165405"/>
            <a:ext cx="450850" cy="615950"/>
            <a:chOff x="6546108" y="2165405"/>
            <a:chExt cx="450850" cy="615950"/>
          </a:xfrm>
        </p:grpSpPr>
        <p:pic>
          <p:nvPicPr>
            <p:cNvPr id="41" name="object 41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679757" y="2201419"/>
              <a:ext cx="283490" cy="103352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6758833" y="2594030"/>
              <a:ext cx="38100" cy="127000"/>
            </a:xfrm>
            <a:custGeom>
              <a:avLst/>
              <a:gdLst/>
              <a:ahLst/>
              <a:cxnLst/>
              <a:rect l="l" t="t" r="r" b="b"/>
              <a:pathLst>
                <a:path w="38100" h="127000">
                  <a:moveTo>
                    <a:pt x="0" y="127000"/>
                  </a:moveTo>
                  <a:lnTo>
                    <a:pt x="0" y="101600"/>
                  </a:lnTo>
                  <a:lnTo>
                    <a:pt x="22026" y="84534"/>
                  </a:lnTo>
                  <a:lnTo>
                    <a:pt x="33337" y="72231"/>
                  </a:lnTo>
                  <a:lnTo>
                    <a:pt x="37504" y="58737"/>
                  </a:lnTo>
                  <a:lnTo>
                    <a:pt x="38100" y="38100"/>
                  </a:lnTo>
                  <a:lnTo>
                    <a:pt x="38100" y="0"/>
                  </a:lnTo>
                </a:path>
              </a:pathLst>
            </a:custGeom>
            <a:ln w="19050">
              <a:solidFill>
                <a:srgbClr val="2359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568333" y="2428930"/>
              <a:ext cx="88900" cy="292100"/>
            </a:xfrm>
            <a:custGeom>
              <a:avLst/>
              <a:gdLst/>
              <a:ahLst/>
              <a:cxnLst/>
              <a:rect l="l" t="t" r="r" b="b"/>
              <a:pathLst>
                <a:path w="88900" h="292100">
                  <a:moveTo>
                    <a:pt x="88900" y="0"/>
                  </a:moveTo>
                  <a:lnTo>
                    <a:pt x="25400" y="50800"/>
                  </a:lnTo>
                  <a:lnTo>
                    <a:pt x="1445" y="85456"/>
                  </a:lnTo>
                  <a:lnTo>
                    <a:pt x="0" y="101600"/>
                  </a:lnTo>
                  <a:lnTo>
                    <a:pt x="0" y="187807"/>
                  </a:lnTo>
                  <a:lnTo>
                    <a:pt x="12" y="292100"/>
                  </a:lnTo>
                </a:path>
              </a:pathLst>
            </a:custGeom>
            <a:ln w="19050">
              <a:solidFill>
                <a:srgbClr val="2359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555633" y="2721030"/>
              <a:ext cx="228600" cy="50800"/>
            </a:xfrm>
            <a:custGeom>
              <a:avLst/>
              <a:gdLst/>
              <a:ahLst/>
              <a:cxnLst/>
              <a:rect l="l" t="t" r="r" b="b"/>
              <a:pathLst>
                <a:path w="228600" h="50800">
                  <a:moveTo>
                    <a:pt x="0" y="50800"/>
                  </a:moveTo>
                  <a:lnTo>
                    <a:pt x="0" y="0"/>
                  </a:lnTo>
                  <a:lnTo>
                    <a:pt x="228600" y="0"/>
                  </a:lnTo>
                  <a:lnTo>
                    <a:pt x="228600" y="50800"/>
                  </a:lnTo>
                </a:path>
              </a:pathLst>
            </a:custGeom>
            <a:ln w="19050">
              <a:solidFill>
                <a:srgbClr val="2359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5" name="object 45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609608" y="2453628"/>
              <a:ext cx="162601" cy="213427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6657233" y="2174930"/>
              <a:ext cx="330200" cy="419100"/>
            </a:xfrm>
            <a:custGeom>
              <a:avLst/>
              <a:gdLst/>
              <a:ahLst/>
              <a:cxnLst/>
              <a:rect l="l" t="t" r="r" b="b"/>
              <a:pathLst>
                <a:path w="330200" h="419100">
                  <a:moveTo>
                    <a:pt x="0" y="355600"/>
                  </a:moveTo>
                  <a:lnTo>
                    <a:pt x="0" y="25400"/>
                  </a:lnTo>
                  <a:lnTo>
                    <a:pt x="1997" y="15516"/>
                  </a:lnTo>
                  <a:lnTo>
                    <a:pt x="7442" y="7442"/>
                  </a:lnTo>
                  <a:lnTo>
                    <a:pt x="15516" y="1997"/>
                  </a:lnTo>
                  <a:lnTo>
                    <a:pt x="25400" y="0"/>
                  </a:lnTo>
                  <a:lnTo>
                    <a:pt x="306552" y="0"/>
                  </a:lnTo>
                  <a:lnTo>
                    <a:pt x="315760" y="1858"/>
                  </a:lnTo>
                  <a:lnTo>
                    <a:pt x="323276" y="6927"/>
                  </a:lnTo>
                  <a:lnTo>
                    <a:pt x="328342" y="14444"/>
                  </a:lnTo>
                  <a:lnTo>
                    <a:pt x="330200" y="23647"/>
                  </a:lnTo>
                  <a:lnTo>
                    <a:pt x="330200" y="393700"/>
                  </a:lnTo>
                  <a:lnTo>
                    <a:pt x="328204" y="403583"/>
                  </a:lnTo>
                  <a:lnTo>
                    <a:pt x="322762" y="411657"/>
                  </a:lnTo>
                  <a:lnTo>
                    <a:pt x="314689" y="417102"/>
                  </a:lnTo>
                  <a:lnTo>
                    <a:pt x="304800" y="419100"/>
                  </a:lnTo>
                  <a:lnTo>
                    <a:pt x="63500" y="419100"/>
                  </a:lnTo>
                </a:path>
              </a:pathLst>
            </a:custGeom>
            <a:ln w="19050">
              <a:solidFill>
                <a:srgbClr val="2359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733433" y="2340030"/>
              <a:ext cx="190500" cy="0"/>
            </a:xfrm>
            <a:custGeom>
              <a:avLst/>
              <a:gdLst/>
              <a:ahLst/>
              <a:cxnLst/>
              <a:rect l="l" t="t" r="r" b="b"/>
              <a:pathLst>
                <a:path w="190500">
                  <a:moveTo>
                    <a:pt x="0" y="0"/>
                  </a:moveTo>
                  <a:lnTo>
                    <a:pt x="190500" y="0"/>
                  </a:lnTo>
                </a:path>
              </a:pathLst>
            </a:custGeom>
            <a:ln w="19050">
              <a:solidFill>
                <a:srgbClr val="2359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48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733433" y="2381305"/>
              <a:ext cx="223827" cy="199265"/>
            </a:xfrm>
            <a:prstGeom prst="rect">
              <a:avLst/>
            </a:prstGeom>
          </p:spPr>
        </p:pic>
      </p:grpSp>
      <p:grpSp>
        <p:nvGrpSpPr>
          <p:cNvPr id="49" name="object 49"/>
          <p:cNvGrpSpPr/>
          <p:nvPr/>
        </p:nvGrpSpPr>
        <p:grpSpPr>
          <a:xfrm>
            <a:off x="216623" y="6951987"/>
            <a:ext cx="415290" cy="527685"/>
            <a:chOff x="216623" y="6951987"/>
            <a:chExt cx="415290" cy="527685"/>
          </a:xfrm>
        </p:grpSpPr>
        <p:sp>
          <p:nvSpPr>
            <p:cNvPr id="50" name="object 50"/>
            <p:cNvSpPr/>
            <p:nvPr/>
          </p:nvSpPr>
          <p:spPr>
            <a:xfrm>
              <a:off x="216623" y="6951992"/>
              <a:ext cx="337820" cy="411480"/>
            </a:xfrm>
            <a:custGeom>
              <a:avLst/>
              <a:gdLst/>
              <a:ahLst/>
              <a:cxnLst/>
              <a:rect l="l" t="t" r="r" b="b"/>
              <a:pathLst>
                <a:path w="337820" h="411479">
                  <a:moveTo>
                    <a:pt x="237756" y="249148"/>
                  </a:moveTo>
                  <a:lnTo>
                    <a:pt x="198183" y="249148"/>
                  </a:lnTo>
                  <a:lnTo>
                    <a:pt x="198183" y="209575"/>
                  </a:lnTo>
                  <a:lnTo>
                    <a:pt x="145072" y="209575"/>
                  </a:lnTo>
                  <a:lnTo>
                    <a:pt x="145072" y="249148"/>
                  </a:lnTo>
                  <a:lnTo>
                    <a:pt x="105486" y="249148"/>
                  </a:lnTo>
                  <a:lnTo>
                    <a:pt x="105486" y="302272"/>
                  </a:lnTo>
                  <a:lnTo>
                    <a:pt x="145072" y="302272"/>
                  </a:lnTo>
                  <a:lnTo>
                    <a:pt x="145072" y="341845"/>
                  </a:lnTo>
                  <a:lnTo>
                    <a:pt x="198183" y="341845"/>
                  </a:lnTo>
                  <a:lnTo>
                    <a:pt x="198183" y="302272"/>
                  </a:lnTo>
                  <a:lnTo>
                    <a:pt x="237756" y="302272"/>
                  </a:lnTo>
                  <a:lnTo>
                    <a:pt x="237756" y="249148"/>
                  </a:lnTo>
                  <a:close/>
                </a:path>
                <a:path w="337820" h="411479">
                  <a:moveTo>
                    <a:pt x="249516" y="60210"/>
                  </a:moveTo>
                  <a:lnTo>
                    <a:pt x="248005" y="58712"/>
                  </a:lnTo>
                  <a:lnTo>
                    <a:pt x="162941" y="58712"/>
                  </a:lnTo>
                  <a:lnTo>
                    <a:pt x="161455" y="60210"/>
                  </a:lnTo>
                  <a:lnTo>
                    <a:pt x="161455" y="71882"/>
                  </a:lnTo>
                  <a:lnTo>
                    <a:pt x="162941" y="73393"/>
                  </a:lnTo>
                  <a:lnTo>
                    <a:pt x="248005" y="73393"/>
                  </a:lnTo>
                  <a:lnTo>
                    <a:pt x="249516" y="71882"/>
                  </a:lnTo>
                  <a:lnTo>
                    <a:pt x="249516" y="60210"/>
                  </a:lnTo>
                  <a:close/>
                </a:path>
                <a:path w="337820" h="411479">
                  <a:moveTo>
                    <a:pt x="264198" y="148285"/>
                  </a:moveTo>
                  <a:lnTo>
                    <a:pt x="262674" y="146786"/>
                  </a:lnTo>
                  <a:lnTo>
                    <a:pt x="74879" y="146786"/>
                  </a:lnTo>
                  <a:lnTo>
                    <a:pt x="73393" y="148285"/>
                  </a:lnTo>
                  <a:lnTo>
                    <a:pt x="73393" y="159956"/>
                  </a:lnTo>
                  <a:lnTo>
                    <a:pt x="74879" y="161455"/>
                  </a:lnTo>
                  <a:lnTo>
                    <a:pt x="262674" y="161455"/>
                  </a:lnTo>
                  <a:lnTo>
                    <a:pt x="264198" y="159956"/>
                  </a:lnTo>
                  <a:lnTo>
                    <a:pt x="264198" y="148285"/>
                  </a:lnTo>
                  <a:close/>
                </a:path>
                <a:path w="337820" h="411479">
                  <a:moveTo>
                    <a:pt x="264198" y="118935"/>
                  </a:moveTo>
                  <a:lnTo>
                    <a:pt x="262674" y="117424"/>
                  </a:lnTo>
                  <a:lnTo>
                    <a:pt x="74879" y="117424"/>
                  </a:lnTo>
                  <a:lnTo>
                    <a:pt x="73393" y="118935"/>
                  </a:lnTo>
                  <a:lnTo>
                    <a:pt x="73393" y="130594"/>
                  </a:lnTo>
                  <a:lnTo>
                    <a:pt x="74879" y="132105"/>
                  </a:lnTo>
                  <a:lnTo>
                    <a:pt x="262674" y="132105"/>
                  </a:lnTo>
                  <a:lnTo>
                    <a:pt x="264198" y="130594"/>
                  </a:lnTo>
                  <a:lnTo>
                    <a:pt x="264198" y="118935"/>
                  </a:lnTo>
                  <a:close/>
                </a:path>
                <a:path w="337820" h="411479">
                  <a:moveTo>
                    <a:pt x="337578" y="29362"/>
                  </a:moveTo>
                  <a:lnTo>
                    <a:pt x="335267" y="17932"/>
                  </a:lnTo>
                  <a:lnTo>
                    <a:pt x="328968" y="8597"/>
                  </a:lnTo>
                  <a:lnTo>
                    <a:pt x="326199" y="6731"/>
                  </a:lnTo>
                  <a:lnTo>
                    <a:pt x="326148" y="27762"/>
                  </a:lnTo>
                  <a:lnTo>
                    <a:pt x="326148" y="383209"/>
                  </a:lnTo>
                  <a:lnTo>
                    <a:pt x="324485" y="391401"/>
                  </a:lnTo>
                  <a:lnTo>
                    <a:pt x="319989" y="398094"/>
                  </a:lnTo>
                  <a:lnTo>
                    <a:pt x="313296" y="402602"/>
                  </a:lnTo>
                  <a:lnTo>
                    <a:pt x="305117" y="404253"/>
                  </a:lnTo>
                  <a:lnTo>
                    <a:pt x="32473" y="404253"/>
                  </a:lnTo>
                  <a:lnTo>
                    <a:pt x="9398" y="92138"/>
                  </a:lnTo>
                  <a:lnTo>
                    <a:pt x="14020" y="87680"/>
                  </a:lnTo>
                  <a:lnTo>
                    <a:pt x="61125" y="89547"/>
                  </a:lnTo>
                  <a:lnTo>
                    <a:pt x="70370" y="87680"/>
                  </a:lnTo>
                  <a:lnTo>
                    <a:pt x="74015" y="86944"/>
                  </a:lnTo>
                  <a:lnTo>
                    <a:pt x="84543" y="79844"/>
                  </a:lnTo>
                  <a:lnTo>
                    <a:pt x="91643" y="69316"/>
                  </a:lnTo>
                  <a:lnTo>
                    <a:pt x="94259" y="56413"/>
                  </a:lnTo>
                  <a:lnTo>
                    <a:pt x="94259" y="11112"/>
                  </a:lnTo>
                  <a:lnTo>
                    <a:pt x="98653" y="6731"/>
                  </a:lnTo>
                  <a:lnTo>
                    <a:pt x="305117" y="6731"/>
                  </a:lnTo>
                  <a:lnTo>
                    <a:pt x="313296" y="8382"/>
                  </a:lnTo>
                  <a:lnTo>
                    <a:pt x="319989" y="12890"/>
                  </a:lnTo>
                  <a:lnTo>
                    <a:pt x="324485" y="19570"/>
                  </a:lnTo>
                  <a:lnTo>
                    <a:pt x="326148" y="27762"/>
                  </a:lnTo>
                  <a:lnTo>
                    <a:pt x="326148" y="6705"/>
                  </a:lnTo>
                  <a:lnTo>
                    <a:pt x="319633" y="2311"/>
                  </a:lnTo>
                  <a:lnTo>
                    <a:pt x="308229" y="0"/>
                  </a:lnTo>
                  <a:lnTo>
                    <a:pt x="92430" y="0"/>
                  </a:lnTo>
                  <a:lnTo>
                    <a:pt x="84975" y="3098"/>
                  </a:lnTo>
                  <a:lnTo>
                    <a:pt x="3098" y="84975"/>
                  </a:lnTo>
                  <a:lnTo>
                    <a:pt x="114" y="92138"/>
                  </a:lnTo>
                  <a:lnTo>
                    <a:pt x="0" y="381609"/>
                  </a:lnTo>
                  <a:lnTo>
                    <a:pt x="2298" y="393052"/>
                  </a:lnTo>
                  <a:lnTo>
                    <a:pt x="8585" y="402374"/>
                  </a:lnTo>
                  <a:lnTo>
                    <a:pt x="17919" y="408673"/>
                  </a:lnTo>
                  <a:lnTo>
                    <a:pt x="29362" y="410972"/>
                  </a:lnTo>
                  <a:lnTo>
                    <a:pt x="308229" y="410972"/>
                  </a:lnTo>
                  <a:lnTo>
                    <a:pt x="337578" y="381609"/>
                  </a:lnTo>
                  <a:lnTo>
                    <a:pt x="337578" y="29362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19154" y="7239732"/>
              <a:ext cx="212153" cy="239585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56547" y="7293560"/>
              <a:ext cx="138798" cy="138798"/>
            </a:xfrm>
            <a:prstGeom prst="rect">
              <a:avLst/>
            </a:prstGeom>
          </p:spPr>
        </p:pic>
      </p:grpSp>
      <p:grpSp>
        <p:nvGrpSpPr>
          <p:cNvPr id="53" name="object 53"/>
          <p:cNvGrpSpPr/>
          <p:nvPr/>
        </p:nvGrpSpPr>
        <p:grpSpPr>
          <a:xfrm>
            <a:off x="4106614" y="5872429"/>
            <a:ext cx="381000" cy="461645"/>
            <a:chOff x="4106614" y="5872429"/>
            <a:chExt cx="381000" cy="461645"/>
          </a:xfrm>
        </p:grpSpPr>
        <p:sp>
          <p:nvSpPr>
            <p:cNvPr id="54" name="object 54"/>
            <p:cNvSpPr/>
            <p:nvPr/>
          </p:nvSpPr>
          <p:spPr>
            <a:xfrm>
              <a:off x="4127931" y="5897359"/>
              <a:ext cx="338455" cy="412115"/>
            </a:xfrm>
            <a:custGeom>
              <a:avLst/>
              <a:gdLst/>
              <a:ahLst/>
              <a:cxnLst/>
              <a:rect l="l" t="t" r="r" b="b"/>
              <a:pathLst>
                <a:path w="338454" h="412114">
                  <a:moveTo>
                    <a:pt x="268465" y="201307"/>
                  </a:moveTo>
                  <a:lnTo>
                    <a:pt x="208991" y="201307"/>
                  </a:lnTo>
                  <a:lnTo>
                    <a:pt x="208991" y="141833"/>
                  </a:lnTo>
                  <a:lnTo>
                    <a:pt x="129184" y="141833"/>
                  </a:lnTo>
                  <a:lnTo>
                    <a:pt x="129184" y="201307"/>
                  </a:lnTo>
                  <a:lnTo>
                    <a:pt x="69723" y="201307"/>
                  </a:lnTo>
                  <a:lnTo>
                    <a:pt x="69723" y="281114"/>
                  </a:lnTo>
                  <a:lnTo>
                    <a:pt x="129184" y="281114"/>
                  </a:lnTo>
                  <a:lnTo>
                    <a:pt x="129184" y="340575"/>
                  </a:lnTo>
                  <a:lnTo>
                    <a:pt x="208991" y="340575"/>
                  </a:lnTo>
                  <a:lnTo>
                    <a:pt x="208991" y="281114"/>
                  </a:lnTo>
                  <a:lnTo>
                    <a:pt x="268465" y="281114"/>
                  </a:lnTo>
                  <a:lnTo>
                    <a:pt x="268465" y="201307"/>
                  </a:lnTo>
                  <a:close/>
                </a:path>
                <a:path w="338454" h="412114">
                  <a:moveTo>
                    <a:pt x="338175" y="29413"/>
                  </a:moveTo>
                  <a:lnTo>
                    <a:pt x="335864" y="17970"/>
                  </a:lnTo>
                  <a:lnTo>
                    <a:pt x="329552" y="8623"/>
                  </a:lnTo>
                  <a:lnTo>
                    <a:pt x="326771" y="6743"/>
                  </a:lnTo>
                  <a:lnTo>
                    <a:pt x="326720" y="27813"/>
                  </a:lnTo>
                  <a:lnTo>
                    <a:pt x="326720" y="383895"/>
                  </a:lnTo>
                  <a:lnTo>
                    <a:pt x="325056" y="392099"/>
                  </a:lnTo>
                  <a:lnTo>
                    <a:pt x="320548" y="398805"/>
                  </a:lnTo>
                  <a:lnTo>
                    <a:pt x="313842" y="403313"/>
                  </a:lnTo>
                  <a:lnTo>
                    <a:pt x="305638" y="404977"/>
                  </a:lnTo>
                  <a:lnTo>
                    <a:pt x="32524" y="404977"/>
                  </a:lnTo>
                  <a:lnTo>
                    <a:pt x="9398" y="92303"/>
                  </a:lnTo>
                  <a:lnTo>
                    <a:pt x="14046" y="87833"/>
                  </a:lnTo>
                  <a:lnTo>
                    <a:pt x="61226" y="89700"/>
                  </a:lnTo>
                  <a:lnTo>
                    <a:pt x="70472" y="87833"/>
                  </a:lnTo>
                  <a:lnTo>
                    <a:pt x="74142" y="87096"/>
                  </a:lnTo>
                  <a:lnTo>
                    <a:pt x="84696" y="79984"/>
                  </a:lnTo>
                  <a:lnTo>
                    <a:pt x="91808" y="69430"/>
                  </a:lnTo>
                  <a:lnTo>
                    <a:pt x="94411" y="56515"/>
                  </a:lnTo>
                  <a:lnTo>
                    <a:pt x="94411" y="11137"/>
                  </a:lnTo>
                  <a:lnTo>
                    <a:pt x="98818" y="6743"/>
                  </a:lnTo>
                  <a:lnTo>
                    <a:pt x="305638" y="6743"/>
                  </a:lnTo>
                  <a:lnTo>
                    <a:pt x="313842" y="8394"/>
                  </a:lnTo>
                  <a:lnTo>
                    <a:pt x="320548" y="12915"/>
                  </a:lnTo>
                  <a:lnTo>
                    <a:pt x="325056" y="19608"/>
                  </a:lnTo>
                  <a:lnTo>
                    <a:pt x="326720" y="27813"/>
                  </a:lnTo>
                  <a:lnTo>
                    <a:pt x="326720" y="6718"/>
                  </a:lnTo>
                  <a:lnTo>
                    <a:pt x="320205" y="2311"/>
                  </a:lnTo>
                  <a:lnTo>
                    <a:pt x="308762" y="0"/>
                  </a:lnTo>
                  <a:lnTo>
                    <a:pt x="92583" y="0"/>
                  </a:lnTo>
                  <a:lnTo>
                    <a:pt x="85115" y="3111"/>
                  </a:lnTo>
                  <a:lnTo>
                    <a:pt x="3098" y="85128"/>
                  </a:lnTo>
                  <a:lnTo>
                    <a:pt x="127" y="92303"/>
                  </a:lnTo>
                  <a:lnTo>
                    <a:pt x="0" y="382295"/>
                  </a:lnTo>
                  <a:lnTo>
                    <a:pt x="2311" y="393750"/>
                  </a:lnTo>
                  <a:lnTo>
                    <a:pt x="8610" y="403085"/>
                  </a:lnTo>
                  <a:lnTo>
                    <a:pt x="17957" y="409384"/>
                  </a:lnTo>
                  <a:lnTo>
                    <a:pt x="29400" y="411695"/>
                  </a:lnTo>
                  <a:lnTo>
                    <a:pt x="308762" y="411695"/>
                  </a:lnTo>
                  <a:lnTo>
                    <a:pt x="338175" y="382295"/>
                  </a:lnTo>
                  <a:lnTo>
                    <a:pt x="338175" y="29413"/>
                  </a:lnTo>
                  <a:close/>
                </a:path>
              </a:pathLst>
            </a:custGeom>
            <a:solidFill>
              <a:srgbClr val="60B0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111377" y="5877191"/>
              <a:ext cx="371475" cy="452120"/>
            </a:xfrm>
            <a:custGeom>
              <a:avLst/>
              <a:gdLst/>
              <a:ahLst/>
              <a:cxnLst/>
              <a:rect l="l" t="t" r="r" b="b"/>
              <a:pathLst>
                <a:path w="371475" h="452120">
                  <a:moveTo>
                    <a:pt x="339013" y="0"/>
                  </a:moveTo>
                  <a:lnTo>
                    <a:pt x="110223" y="0"/>
                  </a:lnTo>
                  <a:lnTo>
                    <a:pt x="101650" y="0"/>
                  </a:lnTo>
                  <a:lnTo>
                    <a:pt x="93459" y="3416"/>
                  </a:lnTo>
                  <a:lnTo>
                    <a:pt x="87401" y="9461"/>
                  </a:lnTo>
                  <a:lnTo>
                    <a:pt x="9448" y="87414"/>
                  </a:lnTo>
                  <a:lnTo>
                    <a:pt x="3403" y="93459"/>
                  </a:lnTo>
                  <a:lnTo>
                    <a:pt x="0" y="101676"/>
                  </a:lnTo>
                  <a:lnTo>
                    <a:pt x="0" y="110236"/>
                  </a:lnTo>
                  <a:lnTo>
                    <a:pt x="0" y="419747"/>
                  </a:lnTo>
                  <a:lnTo>
                    <a:pt x="2535" y="432319"/>
                  </a:lnTo>
                  <a:lnTo>
                    <a:pt x="9450" y="442580"/>
                  </a:lnTo>
                  <a:lnTo>
                    <a:pt x="19711" y="449496"/>
                  </a:lnTo>
                  <a:lnTo>
                    <a:pt x="32283" y="452031"/>
                  </a:lnTo>
                  <a:lnTo>
                    <a:pt x="339013" y="452031"/>
                  </a:lnTo>
                  <a:lnTo>
                    <a:pt x="351569" y="449496"/>
                  </a:lnTo>
                  <a:lnTo>
                    <a:pt x="361832" y="442580"/>
                  </a:lnTo>
                  <a:lnTo>
                    <a:pt x="368756" y="432319"/>
                  </a:lnTo>
                  <a:lnTo>
                    <a:pt x="371297" y="419747"/>
                  </a:lnTo>
                  <a:lnTo>
                    <a:pt x="371297" y="32296"/>
                  </a:lnTo>
                  <a:lnTo>
                    <a:pt x="368756" y="19727"/>
                  </a:lnTo>
                  <a:lnTo>
                    <a:pt x="361832" y="9461"/>
                  </a:lnTo>
                  <a:lnTo>
                    <a:pt x="351569" y="2538"/>
                  </a:lnTo>
                  <a:lnTo>
                    <a:pt x="339013" y="0"/>
                  </a:lnTo>
                  <a:close/>
                </a:path>
              </a:pathLst>
            </a:custGeom>
            <a:ln w="9525">
              <a:solidFill>
                <a:srgbClr val="235981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/>
          <p:nvPr/>
        </p:nvSpPr>
        <p:spPr>
          <a:xfrm>
            <a:off x="4544050" y="5818256"/>
            <a:ext cx="249554" cy="496570"/>
          </a:xfrm>
          <a:custGeom>
            <a:avLst/>
            <a:gdLst/>
            <a:ahLst/>
            <a:cxnLst/>
            <a:rect l="l" t="t" r="r" b="b"/>
            <a:pathLst>
              <a:path w="249554" h="496570">
                <a:moveTo>
                  <a:pt x="146303" y="437832"/>
                </a:moveTo>
                <a:lnTo>
                  <a:pt x="143001" y="439546"/>
                </a:lnTo>
                <a:lnTo>
                  <a:pt x="139255" y="440524"/>
                </a:lnTo>
                <a:lnTo>
                  <a:pt x="94551" y="440524"/>
                </a:lnTo>
                <a:lnTo>
                  <a:pt x="94551" y="496341"/>
                </a:lnTo>
                <a:lnTo>
                  <a:pt x="137375" y="496341"/>
                </a:lnTo>
                <a:lnTo>
                  <a:pt x="146303" y="437832"/>
                </a:lnTo>
                <a:close/>
              </a:path>
              <a:path w="249554" h="496570">
                <a:moveTo>
                  <a:pt x="230712" y="310133"/>
                </a:moveTo>
                <a:lnTo>
                  <a:pt x="135293" y="310133"/>
                </a:lnTo>
                <a:lnTo>
                  <a:pt x="144599" y="312024"/>
                </a:lnTo>
                <a:lnTo>
                  <a:pt x="152219" y="317171"/>
                </a:lnTo>
                <a:lnTo>
                  <a:pt x="157367" y="324787"/>
                </a:lnTo>
                <a:lnTo>
                  <a:pt x="159257" y="334086"/>
                </a:lnTo>
                <a:lnTo>
                  <a:pt x="159257" y="415226"/>
                </a:lnTo>
                <a:lnTo>
                  <a:pt x="171627" y="496341"/>
                </a:lnTo>
                <a:lnTo>
                  <a:pt x="218249" y="496341"/>
                </a:lnTo>
                <a:lnTo>
                  <a:pt x="218249" y="318922"/>
                </a:lnTo>
                <a:lnTo>
                  <a:pt x="230712" y="310133"/>
                </a:lnTo>
                <a:close/>
              </a:path>
              <a:path w="249554" h="496570">
                <a:moveTo>
                  <a:pt x="142455" y="321068"/>
                </a:moveTo>
                <a:lnTo>
                  <a:pt x="5867" y="321068"/>
                </a:lnTo>
                <a:lnTo>
                  <a:pt x="0" y="326923"/>
                </a:lnTo>
                <a:lnTo>
                  <a:pt x="0" y="423735"/>
                </a:lnTo>
                <a:lnTo>
                  <a:pt x="5867" y="429590"/>
                </a:lnTo>
                <a:lnTo>
                  <a:pt x="142455" y="429590"/>
                </a:lnTo>
                <a:lnTo>
                  <a:pt x="148323" y="423735"/>
                </a:lnTo>
                <a:lnTo>
                  <a:pt x="148323" y="326923"/>
                </a:lnTo>
                <a:lnTo>
                  <a:pt x="142455" y="321068"/>
                </a:lnTo>
                <a:close/>
              </a:path>
              <a:path w="249554" h="496570">
                <a:moveTo>
                  <a:pt x="191782" y="119252"/>
                </a:moveTo>
                <a:lnTo>
                  <a:pt x="120776" y="119252"/>
                </a:lnTo>
                <a:lnTo>
                  <a:pt x="98372" y="123808"/>
                </a:lnTo>
                <a:lnTo>
                  <a:pt x="80027" y="136209"/>
                </a:lnTo>
                <a:lnTo>
                  <a:pt x="67632" y="154555"/>
                </a:lnTo>
                <a:lnTo>
                  <a:pt x="63080" y="176949"/>
                </a:lnTo>
                <a:lnTo>
                  <a:pt x="63080" y="270344"/>
                </a:lnTo>
                <a:lnTo>
                  <a:pt x="63258" y="272922"/>
                </a:lnTo>
                <a:lnTo>
                  <a:pt x="63588" y="275450"/>
                </a:lnTo>
                <a:lnTo>
                  <a:pt x="63588" y="321068"/>
                </a:lnTo>
                <a:lnTo>
                  <a:pt x="83934" y="321068"/>
                </a:lnTo>
                <a:lnTo>
                  <a:pt x="83934" y="310133"/>
                </a:lnTo>
                <a:lnTo>
                  <a:pt x="230712" y="310133"/>
                </a:lnTo>
                <a:lnTo>
                  <a:pt x="230935" y="309976"/>
                </a:lnTo>
                <a:lnTo>
                  <a:pt x="240803" y="298029"/>
                </a:lnTo>
                <a:lnTo>
                  <a:pt x="247201" y="283726"/>
                </a:lnTo>
                <a:lnTo>
                  <a:pt x="249478" y="267715"/>
                </a:lnTo>
                <a:lnTo>
                  <a:pt x="249478" y="176949"/>
                </a:lnTo>
                <a:lnTo>
                  <a:pt x="244925" y="154550"/>
                </a:lnTo>
                <a:lnTo>
                  <a:pt x="232527" y="136204"/>
                </a:lnTo>
                <a:lnTo>
                  <a:pt x="214181" y="123806"/>
                </a:lnTo>
                <a:lnTo>
                  <a:pt x="191782" y="119252"/>
                </a:lnTo>
                <a:close/>
              </a:path>
              <a:path w="249554" h="496570">
                <a:moveTo>
                  <a:pt x="154597" y="0"/>
                </a:moveTo>
                <a:lnTo>
                  <a:pt x="134199" y="4117"/>
                </a:lnTo>
                <a:lnTo>
                  <a:pt x="117543" y="15346"/>
                </a:lnTo>
                <a:lnTo>
                  <a:pt x="106314" y="32002"/>
                </a:lnTo>
                <a:lnTo>
                  <a:pt x="102196" y="52400"/>
                </a:lnTo>
                <a:lnTo>
                  <a:pt x="106314" y="72790"/>
                </a:lnTo>
                <a:lnTo>
                  <a:pt x="117543" y="89442"/>
                </a:lnTo>
                <a:lnTo>
                  <a:pt x="134199" y="100670"/>
                </a:lnTo>
                <a:lnTo>
                  <a:pt x="154597" y="104787"/>
                </a:lnTo>
                <a:lnTo>
                  <a:pt x="174989" y="100670"/>
                </a:lnTo>
                <a:lnTo>
                  <a:pt x="191646" y="89442"/>
                </a:lnTo>
                <a:lnTo>
                  <a:pt x="202878" y="72790"/>
                </a:lnTo>
                <a:lnTo>
                  <a:pt x="206997" y="52400"/>
                </a:lnTo>
                <a:lnTo>
                  <a:pt x="202878" y="32002"/>
                </a:lnTo>
                <a:lnTo>
                  <a:pt x="191646" y="15346"/>
                </a:lnTo>
                <a:lnTo>
                  <a:pt x="174989" y="4117"/>
                </a:lnTo>
                <a:lnTo>
                  <a:pt x="154597" y="0"/>
                </a:lnTo>
                <a:close/>
              </a:path>
            </a:pathLst>
          </a:custGeom>
          <a:solidFill>
            <a:srgbClr val="23598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7" name="object 57"/>
          <p:cNvGrpSpPr/>
          <p:nvPr/>
        </p:nvGrpSpPr>
        <p:grpSpPr>
          <a:xfrm>
            <a:off x="4850967" y="5872391"/>
            <a:ext cx="387350" cy="461645"/>
            <a:chOff x="4850967" y="5872391"/>
            <a:chExt cx="387350" cy="461645"/>
          </a:xfrm>
        </p:grpSpPr>
        <p:pic>
          <p:nvPicPr>
            <p:cNvPr id="58" name="object 58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000809" y="5931910"/>
              <a:ext cx="107099" cy="331749"/>
            </a:xfrm>
            <a:prstGeom prst="rect">
              <a:avLst/>
            </a:prstGeom>
          </p:spPr>
        </p:pic>
        <p:sp>
          <p:nvSpPr>
            <p:cNvPr id="59" name="object 59"/>
            <p:cNvSpPr/>
            <p:nvPr/>
          </p:nvSpPr>
          <p:spPr>
            <a:xfrm>
              <a:off x="4875346" y="5897351"/>
              <a:ext cx="338455" cy="412115"/>
            </a:xfrm>
            <a:custGeom>
              <a:avLst/>
              <a:gdLst/>
              <a:ahLst/>
              <a:cxnLst/>
              <a:rect l="l" t="t" r="r" b="b"/>
              <a:pathLst>
                <a:path w="338454" h="412114">
                  <a:moveTo>
                    <a:pt x="308762" y="0"/>
                  </a:moveTo>
                  <a:lnTo>
                    <a:pt x="92570" y="0"/>
                  </a:lnTo>
                  <a:lnTo>
                    <a:pt x="85115" y="3111"/>
                  </a:lnTo>
                  <a:lnTo>
                    <a:pt x="3098" y="85128"/>
                  </a:lnTo>
                  <a:lnTo>
                    <a:pt x="126" y="92303"/>
                  </a:lnTo>
                  <a:lnTo>
                    <a:pt x="0" y="382295"/>
                  </a:lnTo>
                  <a:lnTo>
                    <a:pt x="2307" y="393747"/>
                  </a:lnTo>
                  <a:lnTo>
                    <a:pt x="8604" y="403091"/>
                  </a:lnTo>
                  <a:lnTo>
                    <a:pt x="17948" y="409388"/>
                  </a:lnTo>
                  <a:lnTo>
                    <a:pt x="29400" y="411695"/>
                  </a:lnTo>
                  <a:lnTo>
                    <a:pt x="308762" y="411695"/>
                  </a:lnTo>
                  <a:lnTo>
                    <a:pt x="320205" y="409388"/>
                  </a:lnTo>
                  <a:lnTo>
                    <a:pt x="326754" y="404977"/>
                  </a:lnTo>
                  <a:lnTo>
                    <a:pt x="32524" y="404977"/>
                  </a:lnTo>
                  <a:lnTo>
                    <a:pt x="23542" y="403151"/>
                  </a:lnTo>
                  <a:lnTo>
                    <a:pt x="16189" y="398181"/>
                  </a:lnTo>
                  <a:lnTo>
                    <a:pt x="11222" y="390827"/>
                  </a:lnTo>
                  <a:lnTo>
                    <a:pt x="9488" y="382295"/>
                  </a:lnTo>
                  <a:lnTo>
                    <a:pt x="9397" y="92303"/>
                  </a:lnTo>
                  <a:lnTo>
                    <a:pt x="14033" y="87833"/>
                  </a:lnTo>
                  <a:lnTo>
                    <a:pt x="70472" y="87833"/>
                  </a:lnTo>
                  <a:lnTo>
                    <a:pt x="74143" y="87092"/>
                  </a:lnTo>
                  <a:lnTo>
                    <a:pt x="84691" y="79979"/>
                  </a:lnTo>
                  <a:lnTo>
                    <a:pt x="91803" y="69431"/>
                  </a:lnTo>
                  <a:lnTo>
                    <a:pt x="94411" y="56515"/>
                  </a:lnTo>
                  <a:lnTo>
                    <a:pt x="94411" y="11137"/>
                  </a:lnTo>
                  <a:lnTo>
                    <a:pt x="98818" y="6743"/>
                  </a:lnTo>
                  <a:lnTo>
                    <a:pt x="326773" y="6743"/>
                  </a:lnTo>
                  <a:lnTo>
                    <a:pt x="320205" y="2313"/>
                  </a:lnTo>
                  <a:lnTo>
                    <a:pt x="308762" y="0"/>
                  </a:lnTo>
                  <a:close/>
                </a:path>
                <a:path w="338454" h="412114">
                  <a:moveTo>
                    <a:pt x="326773" y="6743"/>
                  </a:moveTo>
                  <a:lnTo>
                    <a:pt x="305638" y="6743"/>
                  </a:lnTo>
                  <a:lnTo>
                    <a:pt x="313845" y="8399"/>
                  </a:lnTo>
                  <a:lnTo>
                    <a:pt x="320546" y="12915"/>
                  </a:lnTo>
                  <a:lnTo>
                    <a:pt x="325063" y="19613"/>
                  </a:lnTo>
                  <a:lnTo>
                    <a:pt x="326720" y="27813"/>
                  </a:lnTo>
                  <a:lnTo>
                    <a:pt x="326720" y="383895"/>
                  </a:lnTo>
                  <a:lnTo>
                    <a:pt x="325063" y="392102"/>
                  </a:lnTo>
                  <a:lnTo>
                    <a:pt x="320546" y="398803"/>
                  </a:lnTo>
                  <a:lnTo>
                    <a:pt x="313845" y="403321"/>
                  </a:lnTo>
                  <a:lnTo>
                    <a:pt x="305638" y="404977"/>
                  </a:lnTo>
                  <a:lnTo>
                    <a:pt x="326754" y="404977"/>
                  </a:lnTo>
                  <a:lnTo>
                    <a:pt x="329555" y="403091"/>
                  </a:lnTo>
                  <a:lnTo>
                    <a:pt x="335862" y="393747"/>
                  </a:lnTo>
                  <a:lnTo>
                    <a:pt x="338175" y="382295"/>
                  </a:lnTo>
                  <a:lnTo>
                    <a:pt x="338175" y="29413"/>
                  </a:lnTo>
                  <a:lnTo>
                    <a:pt x="335862" y="17970"/>
                  </a:lnTo>
                  <a:lnTo>
                    <a:pt x="329555" y="8620"/>
                  </a:lnTo>
                  <a:lnTo>
                    <a:pt x="326773" y="6743"/>
                  </a:lnTo>
                  <a:close/>
                </a:path>
                <a:path w="338454" h="412114">
                  <a:moveTo>
                    <a:pt x="70472" y="87833"/>
                  </a:moveTo>
                  <a:lnTo>
                    <a:pt x="14033" y="87833"/>
                  </a:lnTo>
                  <a:lnTo>
                    <a:pt x="61226" y="89700"/>
                  </a:lnTo>
                  <a:lnTo>
                    <a:pt x="70472" y="87833"/>
                  </a:lnTo>
                  <a:close/>
                </a:path>
              </a:pathLst>
            </a:custGeom>
            <a:solidFill>
              <a:srgbClr val="60B0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4855767" y="5877191"/>
              <a:ext cx="377825" cy="452120"/>
            </a:xfrm>
            <a:custGeom>
              <a:avLst/>
              <a:gdLst/>
              <a:ahLst/>
              <a:cxnLst/>
              <a:rect l="l" t="t" r="r" b="b"/>
              <a:pathLst>
                <a:path w="377825" h="452120">
                  <a:moveTo>
                    <a:pt x="344512" y="0"/>
                  </a:moveTo>
                  <a:lnTo>
                    <a:pt x="112014" y="0"/>
                  </a:lnTo>
                  <a:lnTo>
                    <a:pt x="103301" y="0"/>
                  </a:lnTo>
                  <a:lnTo>
                    <a:pt x="94970" y="3416"/>
                  </a:lnTo>
                  <a:lnTo>
                    <a:pt x="88823" y="9461"/>
                  </a:lnTo>
                  <a:lnTo>
                    <a:pt x="9613" y="87414"/>
                  </a:lnTo>
                  <a:lnTo>
                    <a:pt x="3467" y="93459"/>
                  </a:lnTo>
                  <a:lnTo>
                    <a:pt x="0" y="101676"/>
                  </a:lnTo>
                  <a:lnTo>
                    <a:pt x="0" y="110236"/>
                  </a:lnTo>
                  <a:lnTo>
                    <a:pt x="0" y="419747"/>
                  </a:lnTo>
                  <a:lnTo>
                    <a:pt x="2577" y="432319"/>
                  </a:lnTo>
                  <a:lnTo>
                    <a:pt x="9607" y="442580"/>
                  </a:lnTo>
                  <a:lnTo>
                    <a:pt x="20038" y="449496"/>
                  </a:lnTo>
                  <a:lnTo>
                    <a:pt x="32816" y="452031"/>
                  </a:lnTo>
                  <a:lnTo>
                    <a:pt x="344512" y="452031"/>
                  </a:lnTo>
                  <a:lnTo>
                    <a:pt x="357273" y="449496"/>
                  </a:lnTo>
                  <a:lnTo>
                    <a:pt x="367701" y="442580"/>
                  </a:lnTo>
                  <a:lnTo>
                    <a:pt x="374736" y="432319"/>
                  </a:lnTo>
                  <a:lnTo>
                    <a:pt x="377317" y="419747"/>
                  </a:lnTo>
                  <a:lnTo>
                    <a:pt x="377317" y="32296"/>
                  </a:lnTo>
                  <a:lnTo>
                    <a:pt x="374736" y="19727"/>
                  </a:lnTo>
                  <a:lnTo>
                    <a:pt x="367701" y="9461"/>
                  </a:lnTo>
                  <a:lnTo>
                    <a:pt x="357273" y="2538"/>
                  </a:lnTo>
                  <a:lnTo>
                    <a:pt x="344512" y="0"/>
                  </a:lnTo>
                  <a:close/>
                </a:path>
              </a:pathLst>
            </a:custGeom>
            <a:ln w="9601">
              <a:solidFill>
                <a:srgbClr val="235981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1" name="object 61"/>
          <p:cNvGrpSpPr/>
          <p:nvPr/>
        </p:nvGrpSpPr>
        <p:grpSpPr>
          <a:xfrm>
            <a:off x="5366923" y="6010407"/>
            <a:ext cx="327025" cy="154305"/>
            <a:chOff x="5366923" y="6010407"/>
            <a:chExt cx="327025" cy="154305"/>
          </a:xfrm>
        </p:grpSpPr>
        <p:sp>
          <p:nvSpPr>
            <p:cNvPr id="62" name="object 62"/>
            <p:cNvSpPr/>
            <p:nvPr/>
          </p:nvSpPr>
          <p:spPr>
            <a:xfrm>
              <a:off x="5366923" y="6088056"/>
              <a:ext cx="308610" cy="0"/>
            </a:xfrm>
            <a:custGeom>
              <a:avLst/>
              <a:gdLst/>
              <a:ahLst/>
              <a:cxnLst/>
              <a:rect l="l" t="t" r="r" b="b"/>
              <a:pathLst>
                <a:path w="308610">
                  <a:moveTo>
                    <a:pt x="0" y="0"/>
                  </a:moveTo>
                  <a:lnTo>
                    <a:pt x="308610" y="0"/>
                  </a:lnTo>
                </a:path>
              </a:pathLst>
            </a:custGeom>
            <a:ln w="15227">
              <a:solidFill>
                <a:srgbClr val="2359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3" name="object 63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5569196" y="6010407"/>
              <a:ext cx="124650" cy="154254"/>
            </a:xfrm>
            <a:prstGeom prst="rect">
              <a:avLst/>
            </a:prstGeom>
          </p:spPr>
        </p:pic>
      </p:grpSp>
      <p:grpSp>
        <p:nvGrpSpPr>
          <p:cNvPr id="64" name="object 64"/>
          <p:cNvGrpSpPr/>
          <p:nvPr/>
        </p:nvGrpSpPr>
        <p:grpSpPr>
          <a:xfrm>
            <a:off x="8123566" y="5316868"/>
            <a:ext cx="713740" cy="612775"/>
            <a:chOff x="8123566" y="5316868"/>
            <a:chExt cx="713740" cy="612775"/>
          </a:xfrm>
        </p:grpSpPr>
        <p:sp>
          <p:nvSpPr>
            <p:cNvPr id="65" name="object 65"/>
            <p:cNvSpPr/>
            <p:nvPr/>
          </p:nvSpPr>
          <p:spPr>
            <a:xfrm>
              <a:off x="8277900" y="5363424"/>
              <a:ext cx="249554" cy="496570"/>
            </a:xfrm>
            <a:custGeom>
              <a:avLst/>
              <a:gdLst/>
              <a:ahLst/>
              <a:cxnLst/>
              <a:rect l="l" t="t" r="r" b="b"/>
              <a:pathLst>
                <a:path w="249554" h="496570">
                  <a:moveTo>
                    <a:pt x="146304" y="437845"/>
                  </a:moveTo>
                  <a:lnTo>
                    <a:pt x="143002" y="439546"/>
                  </a:lnTo>
                  <a:lnTo>
                    <a:pt x="139255" y="440524"/>
                  </a:lnTo>
                  <a:lnTo>
                    <a:pt x="94551" y="440524"/>
                  </a:lnTo>
                  <a:lnTo>
                    <a:pt x="94551" y="496341"/>
                  </a:lnTo>
                  <a:lnTo>
                    <a:pt x="137375" y="496341"/>
                  </a:lnTo>
                  <a:lnTo>
                    <a:pt x="146304" y="437845"/>
                  </a:lnTo>
                  <a:close/>
                </a:path>
                <a:path w="249554" h="496570">
                  <a:moveTo>
                    <a:pt x="230712" y="310133"/>
                  </a:moveTo>
                  <a:lnTo>
                    <a:pt x="135293" y="310133"/>
                  </a:lnTo>
                  <a:lnTo>
                    <a:pt x="144599" y="312024"/>
                  </a:lnTo>
                  <a:lnTo>
                    <a:pt x="152219" y="317172"/>
                  </a:lnTo>
                  <a:lnTo>
                    <a:pt x="157367" y="324792"/>
                  </a:lnTo>
                  <a:lnTo>
                    <a:pt x="159258" y="334098"/>
                  </a:lnTo>
                  <a:lnTo>
                    <a:pt x="159258" y="415226"/>
                  </a:lnTo>
                  <a:lnTo>
                    <a:pt x="171627" y="496341"/>
                  </a:lnTo>
                  <a:lnTo>
                    <a:pt x="218249" y="496341"/>
                  </a:lnTo>
                  <a:lnTo>
                    <a:pt x="218249" y="318922"/>
                  </a:lnTo>
                  <a:lnTo>
                    <a:pt x="230712" y="310133"/>
                  </a:lnTo>
                  <a:close/>
                </a:path>
                <a:path w="249554" h="496570">
                  <a:moveTo>
                    <a:pt x="142455" y="321068"/>
                  </a:moveTo>
                  <a:lnTo>
                    <a:pt x="5867" y="321068"/>
                  </a:lnTo>
                  <a:lnTo>
                    <a:pt x="0" y="326936"/>
                  </a:lnTo>
                  <a:lnTo>
                    <a:pt x="0" y="423735"/>
                  </a:lnTo>
                  <a:lnTo>
                    <a:pt x="5867" y="429590"/>
                  </a:lnTo>
                  <a:lnTo>
                    <a:pt x="142455" y="429590"/>
                  </a:lnTo>
                  <a:lnTo>
                    <a:pt x="148323" y="423735"/>
                  </a:lnTo>
                  <a:lnTo>
                    <a:pt x="148323" y="326936"/>
                  </a:lnTo>
                  <a:lnTo>
                    <a:pt x="142455" y="321068"/>
                  </a:lnTo>
                  <a:close/>
                </a:path>
                <a:path w="249554" h="496570">
                  <a:moveTo>
                    <a:pt x="191782" y="119252"/>
                  </a:moveTo>
                  <a:lnTo>
                    <a:pt x="120764" y="119252"/>
                  </a:lnTo>
                  <a:lnTo>
                    <a:pt x="98367" y="123808"/>
                  </a:lnTo>
                  <a:lnTo>
                    <a:pt x="80025" y="136209"/>
                  </a:lnTo>
                  <a:lnTo>
                    <a:pt x="67632" y="154555"/>
                  </a:lnTo>
                  <a:lnTo>
                    <a:pt x="63080" y="176949"/>
                  </a:lnTo>
                  <a:lnTo>
                    <a:pt x="63080" y="270344"/>
                  </a:lnTo>
                  <a:lnTo>
                    <a:pt x="63258" y="272922"/>
                  </a:lnTo>
                  <a:lnTo>
                    <a:pt x="63588" y="275462"/>
                  </a:lnTo>
                  <a:lnTo>
                    <a:pt x="63588" y="321068"/>
                  </a:lnTo>
                  <a:lnTo>
                    <a:pt x="83934" y="321068"/>
                  </a:lnTo>
                  <a:lnTo>
                    <a:pt x="83934" y="310133"/>
                  </a:lnTo>
                  <a:lnTo>
                    <a:pt x="230712" y="310133"/>
                  </a:lnTo>
                  <a:lnTo>
                    <a:pt x="230935" y="309976"/>
                  </a:lnTo>
                  <a:lnTo>
                    <a:pt x="240803" y="298029"/>
                  </a:lnTo>
                  <a:lnTo>
                    <a:pt x="247201" y="283726"/>
                  </a:lnTo>
                  <a:lnTo>
                    <a:pt x="249478" y="267715"/>
                  </a:lnTo>
                  <a:lnTo>
                    <a:pt x="249478" y="176949"/>
                  </a:lnTo>
                  <a:lnTo>
                    <a:pt x="244925" y="154550"/>
                  </a:lnTo>
                  <a:lnTo>
                    <a:pt x="232527" y="136204"/>
                  </a:lnTo>
                  <a:lnTo>
                    <a:pt x="214181" y="123806"/>
                  </a:lnTo>
                  <a:lnTo>
                    <a:pt x="191782" y="119252"/>
                  </a:lnTo>
                  <a:close/>
                </a:path>
                <a:path w="249554" h="496570">
                  <a:moveTo>
                    <a:pt x="154597" y="0"/>
                  </a:moveTo>
                  <a:lnTo>
                    <a:pt x="134199" y="4119"/>
                  </a:lnTo>
                  <a:lnTo>
                    <a:pt x="117543" y="15351"/>
                  </a:lnTo>
                  <a:lnTo>
                    <a:pt x="106314" y="32007"/>
                  </a:lnTo>
                  <a:lnTo>
                    <a:pt x="102196" y="52400"/>
                  </a:lnTo>
                  <a:lnTo>
                    <a:pt x="106314" y="72792"/>
                  </a:lnTo>
                  <a:lnTo>
                    <a:pt x="117543" y="89449"/>
                  </a:lnTo>
                  <a:lnTo>
                    <a:pt x="134199" y="100681"/>
                  </a:lnTo>
                  <a:lnTo>
                    <a:pt x="154597" y="104800"/>
                  </a:lnTo>
                  <a:lnTo>
                    <a:pt x="174989" y="100681"/>
                  </a:lnTo>
                  <a:lnTo>
                    <a:pt x="191646" y="89449"/>
                  </a:lnTo>
                  <a:lnTo>
                    <a:pt x="202878" y="72792"/>
                  </a:lnTo>
                  <a:lnTo>
                    <a:pt x="206997" y="52400"/>
                  </a:lnTo>
                  <a:lnTo>
                    <a:pt x="202878" y="32007"/>
                  </a:lnTo>
                  <a:lnTo>
                    <a:pt x="191646" y="15351"/>
                  </a:lnTo>
                  <a:lnTo>
                    <a:pt x="174989" y="4119"/>
                  </a:lnTo>
                  <a:lnTo>
                    <a:pt x="154597" y="0"/>
                  </a:lnTo>
                  <a:close/>
                </a:path>
              </a:pathLst>
            </a:custGeom>
            <a:solidFill>
              <a:srgbClr val="EA00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8128328" y="5321631"/>
              <a:ext cx="602615" cy="602615"/>
            </a:xfrm>
            <a:custGeom>
              <a:avLst/>
              <a:gdLst/>
              <a:ahLst/>
              <a:cxnLst/>
              <a:rect l="l" t="t" r="r" b="b"/>
              <a:pathLst>
                <a:path w="602615" h="602614">
                  <a:moveTo>
                    <a:pt x="602018" y="301002"/>
                  </a:moveTo>
                  <a:lnTo>
                    <a:pt x="598078" y="349827"/>
                  </a:lnTo>
                  <a:lnTo>
                    <a:pt x="586673" y="396144"/>
                  </a:lnTo>
                  <a:lnTo>
                    <a:pt x="568421" y="439332"/>
                  </a:lnTo>
                  <a:lnTo>
                    <a:pt x="543942" y="478772"/>
                  </a:lnTo>
                  <a:lnTo>
                    <a:pt x="513856" y="513845"/>
                  </a:lnTo>
                  <a:lnTo>
                    <a:pt x="478782" y="543930"/>
                  </a:lnTo>
                  <a:lnTo>
                    <a:pt x="439340" y="568408"/>
                  </a:lnTo>
                  <a:lnTo>
                    <a:pt x="396150" y="586660"/>
                  </a:lnTo>
                  <a:lnTo>
                    <a:pt x="349831" y="598065"/>
                  </a:lnTo>
                  <a:lnTo>
                    <a:pt x="301002" y="602005"/>
                  </a:lnTo>
                  <a:lnTo>
                    <a:pt x="252177" y="598065"/>
                  </a:lnTo>
                  <a:lnTo>
                    <a:pt x="205861" y="586660"/>
                  </a:lnTo>
                  <a:lnTo>
                    <a:pt x="162672" y="568408"/>
                  </a:lnTo>
                  <a:lnTo>
                    <a:pt x="123232" y="543930"/>
                  </a:lnTo>
                  <a:lnTo>
                    <a:pt x="88160" y="513845"/>
                  </a:lnTo>
                  <a:lnTo>
                    <a:pt x="58074" y="478772"/>
                  </a:lnTo>
                  <a:lnTo>
                    <a:pt x="33596" y="439332"/>
                  </a:lnTo>
                  <a:lnTo>
                    <a:pt x="15344" y="396144"/>
                  </a:lnTo>
                  <a:lnTo>
                    <a:pt x="3939" y="349827"/>
                  </a:lnTo>
                  <a:lnTo>
                    <a:pt x="0" y="301002"/>
                  </a:lnTo>
                  <a:lnTo>
                    <a:pt x="3939" y="252177"/>
                  </a:lnTo>
                  <a:lnTo>
                    <a:pt x="15344" y="205861"/>
                  </a:lnTo>
                  <a:lnTo>
                    <a:pt x="33596" y="162672"/>
                  </a:lnTo>
                  <a:lnTo>
                    <a:pt x="58074" y="123232"/>
                  </a:lnTo>
                  <a:lnTo>
                    <a:pt x="88160" y="88160"/>
                  </a:lnTo>
                  <a:lnTo>
                    <a:pt x="123232" y="58074"/>
                  </a:lnTo>
                  <a:lnTo>
                    <a:pt x="162672" y="33596"/>
                  </a:lnTo>
                  <a:lnTo>
                    <a:pt x="205861" y="15344"/>
                  </a:lnTo>
                  <a:lnTo>
                    <a:pt x="252177" y="3939"/>
                  </a:lnTo>
                  <a:lnTo>
                    <a:pt x="301002" y="0"/>
                  </a:lnTo>
                  <a:lnTo>
                    <a:pt x="349831" y="3939"/>
                  </a:lnTo>
                  <a:lnTo>
                    <a:pt x="396150" y="15344"/>
                  </a:lnTo>
                  <a:lnTo>
                    <a:pt x="439340" y="33596"/>
                  </a:lnTo>
                  <a:lnTo>
                    <a:pt x="478782" y="58074"/>
                  </a:lnTo>
                  <a:lnTo>
                    <a:pt x="513856" y="88160"/>
                  </a:lnTo>
                  <a:lnTo>
                    <a:pt x="543942" y="123232"/>
                  </a:lnTo>
                  <a:lnTo>
                    <a:pt x="568421" y="162672"/>
                  </a:lnTo>
                  <a:lnTo>
                    <a:pt x="586673" y="205861"/>
                  </a:lnTo>
                  <a:lnTo>
                    <a:pt x="598078" y="252177"/>
                  </a:lnTo>
                  <a:lnTo>
                    <a:pt x="602018" y="301002"/>
                  </a:lnTo>
                  <a:close/>
                </a:path>
              </a:pathLst>
            </a:custGeom>
            <a:ln w="9525">
              <a:solidFill>
                <a:srgbClr val="EA004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8546128" y="5638648"/>
              <a:ext cx="290830" cy="290830"/>
            </a:xfrm>
            <a:custGeom>
              <a:avLst/>
              <a:gdLst/>
              <a:ahLst/>
              <a:cxnLst/>
              <a:rect l="l" t="t" r="r" b="b"/>
              <a:pathLst>
                <a:path w="290829" h="290829">
                  <a:moveTo>
                    <a:pt x="145389" y="0"/>
                  </a:moveTo>
                  <a:lnTo>
                    <a:pt x="99433" y="7411"/>
                  </a:lnTo>
                  <a:lnTo>
                    <a:pt x="59521" y="28050"/>
                  </a:lnTo>
                  <a:lnTo>
                    <a:pt x="28050" y="59521"/>
                  </a:lnTo>
                  <a:lnTo>
                    <a:pt x="7411" y="99433"/>
                  </a:lnTo>
                  <a:lnTo>
                    <a:pt x="0" y="145389"/>
                  </a:lnTo>
                  <a:lnTo>
                    <a:pt x="7411" y="191341"/>
                  </a:lnTo>
                  <a:lnTo>
                    <a:pt x="28050" y="231251"/>
                  </a:lnTo>
                  <a:lnTo>
                    <a:pt x="59521" y="262725"/>
                  </a:lnTo>
                  <a:lnTo>
                    <a:pt x="99433" y="283366"/>
                  </a:lnTo>
                  <a:lnTo>
                    <a:pt x="145389" y="290779"/>
                  </a:lnTo>
                  <a:lnTo>
                    <a:pt x="191346" y="283366"/>
                  </a:lnTo>
                  <a:lnTo>
                    <a:pt x="231257" y="262725"/>
                  </a:lnTo>
                  <a:lnTo>
                    <a:pt x="262729" y="231251"/>
                  </a:lnTo>
                  <a:lnTo>
                    <a:pt x="283367" y="191341"/>
                  </a:lnTo>
                  <a:lnTo>
                    <a:pt x="290779" y="145389"/>
                  </a:lnTo>
                  <a:lnTo>
                    <a:pt x="283367" y="99433"/>
                  </a:lnTo>
                  <a:lnTo>
                    <a:pt x="262729" y="59521"/>
                  </a:lnTo>
                  <a:lnTo>
                    <a:pt x="231257" y="28050"/>
                  </a:lnTo>
                  <a:lnTo>
                    <a:pt x="191346" y="7411"/>
                  </a:lnTo>
                  <a:lnTo>
                    <a:pt x="14538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8" name="object 68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8591197" y="5688328"/>
              <a:ext cx="200634" cy="208953"/>
            </a:xfrm>
            <a:prstGeom prst="rect">
              <a:avLst/>
            </a:prstGeom>
          </p:spPr>
        </p:pic>
      </p:grpSp>
      <p:sp>
        <p:nvSpPr>
          <p:cNvPr id="69" name="object 69"/>
          <p:cNvSpPr/>
          <p:nvPr/>
        </p:nvSpPr>
        <p:spPr>
          <a:xfrm>
            <a:off x="8058150" y="6514783"/>
            <a:ext cx="249554" cy="496570"/>
          </a:xfrm>
          <a:custGeom>
            <a:avLst/>
            <a:gdLst/>
            <a:ahLst/>
            <a:cxnLst/>
            <a:rect l="l" t="t" r="r" b="b"/>
            <a:pathLst>
              <a:path w="249554" h="496570">
                <a:moveTo>
                  <a:pt x="146304" y="437845"/>
                </a:moveTo>
                <a:lnTo>
                  <a:pt x="142989" y="439547"/>
                </a:lnTo>
                <a:lnTo>
                  <a:pt x="139255" y="440524"/>
                </a:lnTo>
                <a:lnTo>
                  <a:pt x="94551" y="440524"/>
                </a:lnTo>
                <a:lnTo>
                  <a:pt x="94551" y="496341"/>
                </a:lnTo>
                <a:lnTo>
                  <a:pt x="137375" y="496341"/>
                </a:lnTo>
                <a:lnTo>
                  <a:pt x="146304" y="437845"/>
                </a:lnTo>
                <a:close/>
              </a:path>
              <a:path w="249554" h="496570">
                <a:moveTo>
                  <a:pt x="230712" y="310134"/>
                </a:moveTo>
                <a:lnTo>
                  <a:pt x="135293" y="310134"/>
                </a:lnTo>
                <a:lnTo>
                  <a:pt x="144599" y="312024"/>
                </a:lnTo>
                <a:lnTo>
                  <a:pt x="152219" y="317172"/>
                </a:lnTo>
                <a:lnTo>
                  <a:pt x="157367" y="324792"/>
                </a:lnTo>
                <a:lnTo>
                  <a:pt x="159258" y="334098"/>
                </a:lnTo>
                <a:lnTo>
                  <a:pt x="159258" y="415226"/>
                </a:lnTo>
                <a:lnTo>
                  <a:pt x="171627" y="496341"/>
                </a:lnTo>
                <a:lnTo>
                  <a:pt x="218249" y="496341"/>
                </a:lnTo>
                <a:lnTo>
                  <a:pt x="218249" y="318922"/>
                </a:lnTo>
                <a:lnTo>
                  <a:pt x="230712" y="310134"/>
                </a:lnTo>
                <a:close/>
              </a:path>
              <a:path w="249554" h="496570">
                <a:moveTo>
                  <a:pt x="142455" y="321068"/>
                </a:moveTo>
                <a:lnTo>
                  <a:pt x="5867" y="321068"/>
                </a:lnTo>
                <a:lnTo>
                  <a:pt x="0" y="326936"/>
                </a:lnTo>
                <a:lnTo>
                  <a:pt x="0" y="423735"/>
                </a:lnTo>
                <a:lnTo>
                  <a:pt x="5867" y="429590"/>
                </a:lnTo>
                <a:lnTo>
                  <a:pt x="142455" y="429590"/>
                </a:lnTo>
                <a:lnTo>
                  <a:pt x="148310" y="423735"/>
                </a:lnTo>
                <a:lnTo>
                  <a:pt x="148310" y="326936"/>
                </a:lnTo>
                <a:lnTo>
                  <a:pt x="142455" y="321068"/>
                </a:lnTo>
                <a:close/>
              </a:path>
              <a:path w="249554" h="496570">
                <a:moveTo>
                  <a:pt x="191782" y="119253"/>
                </a:moveTo>
                <a:lnTo>
                  <a:pt x="120764" y="119253"/>
                </a:lnTo>
                <a:lnTo>
                  <a:pt x="98365" y="123808"/>
                </a:lnTo>
                <a:lnTo>
                  <a:pt x="80019" y="136209"/>
                </a:lnTo>
                <a:lnTo>
                  <a:pt x="67621" y="154555"/>
                </a:lnTo>
                <a:lnTo>
                  <a:pt x="63068" y="176949"/>
                </a:lnTo>
                <a:lnTo>
                  <a:pt x="63068" y="270344"/>
                </a:lnTo>
                <a:lnTo>
                  <a:pt x="63258" y="272923"/>
                </a:lnTo>
                <a:lnTo>
                  <a:pt x="63588" y="275463"/>
                </a:lnTo>
                <a:lnTo>
                  <a:pt x="63588" y="321068"/>
                </a:lnTo>
                <a:lnTo>
                  <a:pt x="83921" y="321068"/>
                </a:lnTo>
                <a:lnTo>
                  <a:pt x="83921" y="310134"/>
                </a:lnTo>
                <a:lnTo>
                  <a:pt x="230712" y="310134"/>
                </a:lnTo>
                <a:lnTo>
                  <a:pt x="230935" y="309976"/>
                </a:lnTo>
                <a:lnTo>
                  <a:pt x="240803" y="298029"/>
                </a:lnTo>
                <a:lnTo>
                  <a:pt x="247201" y="283726"/>
                </a:lnTo>
                <a:lnTo>
                  <a:pt x="249478" y="267716"/>
                </a:lnTo>
                <a:lnTo>
                  <a:pt x="249478" y="176949"/>
                </a:lnTo>
                <a:lnTo>
                  <a:pt x="244925" y="154550"/>
                </a:lnTo>
                <a:lnTo>
                  <a:pt x="232527" y="136204"/>
                </a:lnTo>
                <a:lnTo>
                  <a:pt x="214181" y="123806"/>
                </a:lnTo>
                <a:lnTo>
                  <a:pt x="191782" y="119253"/>
                </a:lnTo>
                <a:close/>
              </a:path>
              <a:path w="249554" h="496570">
                <a:moveTo>
                  <a:pt x="154597" y="0"/>
                </a:moveTo>
                <a:lnTo>
                  <a:pt x="134199" y="4119"/>
                </a:lnTo>
                <a:lnTo>
                  <a:pt x="117543" y="15351"/>
                </a:lnTo>
                <a:lnTo>
                  <a:pt x="106314" y="32007"/>
                </a:lnTo>
                <a:lnTo>
                  <a:pt x="102196" y="52400"/>
                </a:lnTo>
                <a:lnTo>
                  <a:pt x="106314" y="72792"/>
                </a:lnTo>
                <a:lnTo>
                  <a:pt x="117543" y="89449"/>
                </a:lnTo>
                <a:lnTo>
                  <a:pt x="134199" y="100681"/>
                </a:lnTo>
                <a:lnTo>
                  <a:pt x="154597" y="104800"/>
                </a:lnTo>
                <a:lnTo>
                  <a:pt x="174989" y="100681"/>
                </a:lnTo>
                <a:lnTo>
                  <a:pt x="191646" y="89449"/>
                </a:lnTo>
                <a:lnTo>
                  <a:pt x="202878" y="72792"/>
                </a:lnTo>
                <a:lnTo>
                  <a:pt x="206997" y="52400"/>
                </a:lnTo>
                <a:lnTo>
                  <a:pt x="202878" y="32007"/>
                </a:lnTo>
                <a:lnTo>
                  <a:pt x="191646" y="15351"/>
                </a:lnTo>
                <a:lnTo>
                  <a:pt x="174989" y="4119"/>
                </a:lnTo>
                <a:lnTo>
                  <a:pt x="154597" y="0"/>
                </a:lnTo>
                <a:close/>
              </a:path>
            </a:pathLst>
          </a:custGeom>
          <a:solidFill>
            <a:srgbClr val="EA004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0" name="object 70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5884932" y="1200180"/>
            <a:ext cx="200639" cy="208953"/>
          </a:xfrm>
          <a:prstGeom prst="rect">
            <a:avLst/>
          </a:prstGeom>
        </p:spPr>
      </p:pic>
      <p:grpSp>
        <p:nvGrpSpPr>
          <p:cNvPr id="71" name="object 71"/>
          <p:cNvGrpSpPr/>
          <p:nvPr/>
        </p:nvGrpSpPr>
        <p:grpSpPr>
          <a:xfrm>
            <a:off x="4009068" y="875675"/>
            <a:ext cx="610235" cy="455295"/>
            <a:chOff x="4009068" y="875675"/>
            <a:chExt cx="610235" cy="455295"/>
          </a:xfrm>
        </p:grpSpPr>
        <p:sp>
          <p:nvSpPr>
            <p:cNvPr id="72" name="object 72"/>
            <p:cNvSpPr/>
            <p:nvPr/>
          </p:nvSpPr>
          <p:spPr>
            <a:xfrm>
              <a:off x="4009060" y="1131925"/>
              <a:ext cx="610235" cy="199390"/>
            </a:xfrm>
            <a:custGeom>
              <a:avLst/>
              <a:gdLst/>
              <a:ahLst/>
              <a:cxnLst/>
              <a:rect l="l" t="t" r="r" b="b"/>
              <a:pathLst>
                <a:path w="610235" h="199390">
                  <a:moveTo>
                    <a:pt x="127393" y="85534"/>
                  </a:moveTo>
                  <a:lnTo>
                    <a:pt x="124460" y="78701"/>
                  </a:lnTo>
                  <a:lnTo>
                    <a:pt x="119735" y="73761"/>
                  </a:lnTo>
                  <a:lnTo>
                    <a:pt x="114744" y="71107"/>
                  </a:lnTo>
                  <a:lnTo>
                    <a:pt x="110096" y="69710"/>
                  </a:lnTo>
                  <a:lnTo>
                    <a:pt x="101600" y="74688"/>
                  </a:lnTo>
                  <a:lnTo>
                    <a:pt x="98755" y="82486"/>
                  </a:lnTo>
                  <a:lnTo>
                    <a:pt x="105359" y="91960"/>
                  </a:lnTo>
                  <a:lnTo>
                    <a:pt x="93052" y="90093"/>
                  </a:lnTo>
                  <a:lnTo>
                    <a:pt x="97282" y="95707"/>
                  </a:lnTo>
                  <a:lnTo>
                    <a:pt x="102311" y="99644"/>
                  </a:lnTo>
                  <a:lnTo>
                    <a:pt x="107937" y="100241"/>
                  </a:lnTo>
                  <a:lnTo>
                    <a:pt x="116801" y="99110"/>
                  </a:lnTo>
                  <a:lnTo>
                    <a:pt x="125818" y="98272"/>
                  </a:lnTo>
                  <a:lnTo>
                    <a:pt x="127050" y="93840"/>
                  </a:lnTo>
                  <a:lnTo>
                    <a:pt x="127127" y="91960"/>
                  </a:lnTo>
                  <a:lnTo>
                    <a:pt x="127393" y="85534"/>
                  </a:lnTo>
                  <a:close/>
                </a:path>
                <a:path w="610235" h="199390">
                  <a:moveTo>
                    <a:pt x="610235" y="172631"/>
                  </a:moveTo>
                  <a:lnTo>
                    <a:pt x="591210" y="165392"/>
                  </a:lnTo>
                  <a:lnTo>
                    <a:pt x="567651" y="150761"/>
                  </a:lnTo>
                  <a:lnTo>
                    <a:pt x="545934" y="146240"/>
                  </a:lnTo>
                  <a:lnTo>
                    <a:pt x="528180" y="146189"/>
                  </a:lnTo>
                  <a:lnTo>
                    <a:pt x="516521" y="144945"/>
                  </a:lnTo>
                  <a:lnTo>
                    <a:pt x="516864" y="140538"/>
                  </a:lnTo>
                  <a:lnTo>
                    <a:pt x="520611" y="132740"/>
                  </a:lnTo>
                  <a:lnTo>
                    <a:pt x="522198" y="125209"/>
                  </a:lnTo>
                  <a:lnTo>
                    <a:pt x="516102" y="121589"/>
                  </a:lnTo>
                  <a:lnTo>
                    <a:pt x="484492" y="117627"/>
                  </a:lnTo>
                  <a:lnTo>
                    <a:pt x="456920" y="108521"/>
                  </a:lnTo>
                  <a:lnTo>
                    <a:pt x="433793" y="94678"/>
                  </a:lnTo>
                  <a:lnTo>
                    <a:pt x="415556" y="76517"/>
                  </a:lnTo>
                  <a:lnTo>
                    <a:pt x="414185" y="78994"/>
                  </a:lnTo>
                  <a:lnTo>
                    <a:pt x="418896" y="87795"/>
                  </a:lnTo>
                  <a:lnTo>
                    <a:pt x="414299" y="87376"/>
                  </a:lnTo>
                  <a:lnTo>
                    <a:pt x="374459" y="62852"/>
                  </a:lnTo>
                  <a:lnTo>
                    <a:pt x="332016" y="40881"/>
                  </a:lnTo>
                  <a:lnTo>
                    <a:pt x="287921" y="22567"/>
                  </a:lnTo>
                  <a:lnTo>
                    <a:pt x="243141" y="9055"/>
                  </a:lnTo>
                  <a:lnTo>
                    <a:pt x="198602" y="1422"/>
                  </a:lnTo>
                  <a:lnTo>
                    <a:pt x="169849" y="0"/>
                  </a:lnTo>
                  <a:lnTo>
                    <a:pt x="146126" y="1676"/>
                  </a:lnTo>
                  <a:lnTo>
                    <a:pt x="93878" y="11645"/>
                  </a:lnTo>
                  <a:lnTo>
                    <a:pt x="51650" y="24625"/>
                  </a:lnTo>
                  <a:lnTo>
                    <a:pt x="15989" y="55880"/>
                  </a:lnTo>
                  <a:lnTo>
                    <a:pt x="0" y="70269"/>
                  </a:lnTo>
                  <a:lnTo>
                    <a:pt x="31915" y="73736"/>
                  </a:lnTo>
                  <a:lnTo>
                    <a:pt x="63944" y="61950"/>
                  </a:lnTo>
                  <a:lnTo>
                    <a:pt x="95656" y="43662"/>
                  </a:lnTo>
                  <a:lnTo>
                    <a:pt x="126657" y="27647"/>
                  </a:lnTo>
                  <a:lnTo>
                    <a:pt x="156502" y="22694"/>
                  </a:lnTo>
                  <a:lnTo>
                    <a:pt x="184785" y="37541"/>
                  </a:lnTo>
                  <a:lnTo>
                    <a:pt x="178498" y="40157"/>
                  </a:lnTo>
                  <a:lnTo>
                    <a:pt x="172199" y="41960"/>
                  </a:lnTo>
                  <a:lnTo>
                    <a:pt x="165011" y="43167"/>
                  </a:lnTo>
                  <a:lnTo>
                    <a:pt x="156044" y="43980"/>
                  </a:lnTo>
                  <a:lnTo>
                    <a:pt x="163563" y="50914"/>
                  </a:lnTo>
                  <a:lnTo>
                    <a:pt x="171792" y="54737"/>
                  </a:lnTo>
                  <a:lnTo>
                    <a:pt x="180924" y="56946"/>
                  </a:lnTo>
                  <a:lnTo>
                    <a:pt x="191096" y="59004"/>
                  </a:lnTo>
                  <a:lnTo>
                    <a:pt x="205460" y="60134"/>
                  </a:lnTo>
                  <a:lnTo>
                    <a:pt x="222275" y="59829"/>
                  </a:lnTo>
                  <a:lnTo>
                    <a:pt x="238721" y="60998"/>
                  </a:lnTo>
                  <a:lnTo>
                    <a:pt x="252006" y="66509"/>
                  </a:lnTo>
                  <a:lnTo>
                    <a:pt x="265671" y="78244"/>
                  </a:lnTo>
                  <a:lnTo>
                    <a:pt x="279400" y="88531"/>
                  </a:lnTo>
                  <a:lnTo>
                    <a:pt x="295490" y="94678"/>
                  </a:lnTo>
                  <a:lnTo>
                    <a:pt x="316255" y="94043"/>
                  </a:lnTo>
                  <a:lnTo>
                    <a:pt x="347878" y="95161"/>
                  </a:lnTo>
                  <a:lnTo>
                    <a:pt x="362051" y="110134"/>
                  </a:lnTo>
                  <a:lnTo>
                    <a:pt x="370128" y="129197"/>
                  </a:lnTo>
                  <a:lnTo>
                    <a:pt x="383451" y="142582"/>
                  </a:lnTo>
                  <a:lnTo>
                    <a:pt x="395541" y="144170"/>
                  </a:lnTo>
                  <a:lnTo>
                    <a:pt x="413397" y="146138"/>
                  </a:lnTo>
                  <a:lnTo>
                    <a:pt x="429526" y="151714"/>
                  </a:lnTo>
                  <a:lnTo>
                    <a:pt x="436422" y="164147"/>
                  </a:lnTo>
                  <a:lnTo>
                    <a:pt x="431876" y="171399"/>
                  </a:lnTo>
                  <a:lnTo>
                    <a:pt x="410895" y="190538"/>
                  </a:lnTo>
                  <a:lnTo>
                    <a:pt x="404710" y="198767"/>
                  </a:lnTo>
                  <a:lnTo>
                    <a:pt x="440258" y="195529"/>
                  </a:lnTo>
                  <a:lnTo>
                    <a:pt x="479666" y="192722"/>
                  </a:lnTo>
                  <a:lnTo>
                    <a:pt x="518845" y="191376"/>
                  </a:lnTo>
                  <a:lnTo>
                    <a:pt x="553656" y="192506"/>
                  </a:lnTo>
                  <a:lnTo>
                    <a:pt x="578802" y="185051"/>
                  </a:lnTo>
                  <a:lnTo>
                    <a:pt x="601878" y="178803"/>
                  </a:lnTo>
                  <a:lnTo>
                    <a:pt x="610235" y="172631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4358049" y="883288"/>
              <a:ext cx="235585" cy="257810"/>
            </a:xfrm>
            <a:custGeom>
              <a:avLst/>
              <a:gdLst/>
              <a:ahLst/>
              <a:cxnLst/>
              <a:rect l="l" t="t" r="r" b="b"/>
              <a:pathLst>
                <a:path w="235585" h="257809">
                  <a:moveTo>
                    <a:pt x="235445" y="0"/>
                  </a:moveTo>
                  <a:lnTo>
                    <a:pt x="195025" y="6650"/>
                  </a:lnTo>
                  <a:lnTo>
                    <a:pt x="155814" y="19808"/>
                  </a:lnTo>
                  <a:lnTo>
                    <a:pt x="118639" y="39515"/>
                  </a:lnTo>
                  <a:lnTo>
                    <a:pt x="84327" y="65811"/>
                  </a:lnTo>
                  <a:lnTo>
                    <a:pt x="47389" y="107378"/>
                  </a:lnTo>
                  <a:lnTo>
                    <a:pt x="20966" y="154363"/>
                  </a:lnTo>
                  <a:lnTo>
                    <a:pt x="5141" y="204980"/>
                  </a:lnTo>
                  <a:lnTo>
                    <a:pt x="0" y="257441"/>
                  </a:lnTo>
                </a:path>
              </a:pathLst>
            </a:custGeom>
            <a:ln w="15227">
              <a:solidFill>
                <a:srgbClr val="2359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4322100" y="1103326"/>
              <a:ext cx="74930" cy="47625"/>
            </a:xfrm>
            <a:custGeom>
              <a:avLst/>
              <a:gdLst/>
              <a:ahLst/>
              <a:cxnLst/>
              <a:rect l="l" t="t" r="r" b="b"/>
              <a:pathLst>
                <a:path w="74929" h="47625">
                  <a:moveTo>
                    <a:pt x="6870" y="0"/>
                  </a:moveTo>
                  <a:lnTo>
                    <a:pt x="0" y="6045"/>
                  </a:lnTo>
                  <a:lnTo>
                    <a:pt x="36182" y="47294"/>
                  </a:lnTo>
                  <a:lnTo>
                    <a:pt x="74701" y="8216"/>
                  </a:lnTo>
                  <a:lnTo>
                    <a:pt x="68186" y="1790"/>
                  </a:lnTo>
                  <a:lnTo>
                    <a:pt x="36563" y="33883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5" name="object 75"/>
          <p:cNvGrpSpPr/>
          <p:nvPr/>
        </p:nvGrpSpPr>
        <p:grpSpPr>
          <a:xfrm>
            <a:off x="6596788" y="3524220"/>
            <a:ext cx="460375" cy="463550"/>
            <a:chOff x="6596788" y="3524220"/>
            <a:chExt cx="460375" cy="463550"/>
          </a:xfrm>
        </p:grpSpPr>
        <p:sp>
          <p:nvSpPr>
            <p:cNvPr id="76" name="object 76"/>
            <p:cNvSpPr/>
            <p:nvPr/>
          </p:nvSpPr>
          <p:spPr>
            <a:xfrm>
              <a:off x="6596788" y="3524220"/>
              <a:ext cx="460375" cy="463550"/>
            </a:xfrm>
            <a:custGeom>
              <a:avLst/>
              <a:gdLst/>
              <a:ahLst/>
              <a:cxnLst/>
              <a:rect l="l" t="t" r="r" b="b"/>
              <a:pathLst>
                <a:path w="460375" h="463550">
                  <a:moveTo>
                    <a:pt x="192671" y="305333"/>
                  </a:moveTo>
                  <a:lnTo>
                    <a:pt x="189814" y="305701"/>
                  </a:lnTo>
                  <a:lnTo>
                    <a:pt x="186931" y="305993"/>
                  </a:lnTo>
                  <a:lnTo>
                    <a:pt x="184048" y="306235"/>
                  </a:lnTo>
                  <a:lnTo>
                    <a:pt x="184048" y="424243"/>
                  </a:lnTo>
                  <a:lnTo>
                    <a:pt x="187132" y="439412"/>
                  </a:lnTo>
                  <a:lnTo>
                    <a:pt x="195529" y="451834"/>
                  </a:lnTo>
                  <a:lnTo>
                    <a:pt x="207954" y="460226"/>
                  </a:lnTo>
                  <a:lnTo>
                    <a:pt x="223126" y="463308"/>
                  </a:lnTo>
                  <a:lnTo>
                    <a:pt x="421258" y="463308"/>
                  </a:lnTo>
                  <a:lnTo>
                    <a:pt x="436435" y="460226"/>
                  </a:lnTo>
                  <a:lnTo>
                    <a:pt x="448860" y="451834"/>
                  </a:lnTo>
                  <a:lnTo>
                    <a:pt x="454572" y="443382"/>
                  </a:lnTo>
                  <a:lnTo>
                    <a:pt x="315264" y="443382"/>
                  </a:lnTo>
                  <a:lnTo>
                    <a:pt x="309359" y="437476"/>
                  </a:lnTo>
                  <a:lnTo>
                    <a:pt x="309359" y="422909"/>
                  </a:lnTo>
                  <a:lnTo>
                    <a:pt x="315264" y="417004"/>
                  </a:lnTo>
                  <a:lnTo>
                    <a:pt x="460336" y="417004"/>
                  </a:lnTo>
                  <a:lnTo>
                    <a:pt x="460336" y="400392"/>
                  </a:lnTo>
                  <a:lnTo>
                    <a:pt x="220954" y="400392"/>
                  </a:lnTo>
                  <a:lnTo>
                    <a:pt x="220954" y="320725"/>
                  </a:lnTo>
                  <a:lnTo>
                    <a:pt x="213626" y="316975"/>
                  </a:lnTo>
                  <a:lnTo>
                    <a:pt x="206436" y="313148"/>
                  </a:lnTo>
                  <a:lnTo>
                    <a:pt x="199435" y="309261"/>
                  </a:lnTo>
                  <a:lnTo>
                    <a:pt x="192671" y="305333"/>
                  </a:lnTo>
                  <a:close/>
                </a:path>
                <a:path w="460375" h="463550">
                  <a:moveTo>
                    <a:pt x="460336" y="417004"/>
                  </a:moveTo>
                  <a:lnTo>
                    <a:pt x="329831" y="417004"/>
                  </a:lnTo>
                  <a:lnTo>
                    <a:pt x="335737" y="422909"/>
                  </a:lnTo>
                  <a:lnTo>
                    <a:pt x="335737" y="437476"/>
                  </a:lnTo>
                  <a:lnTo>
                    <a:pt x="329831" y="443382"/>
                  </a:lnTo>
                  <a:lnTo>
                    <a:pt x="454572" y="443382"/>
                  </a:lnTo>
                  <a:lnTo>
                    <a:pt x="457254" y="439412"/>
                  </a:lnTo>
                  <a:lnTo>
                    <a:pt x="460336" y="424243"/>
                  </a:lnTo>
                  <a:lnTo>
                    <a:pt x="460336" y="417004"/>
                  </a:lnTo>
                  <a:close/>
                </a:path>
                <a:path w="460375" h="463550">
                  <a:moveTo>
                    <a:pt x="421258" y="31584"/>
                  </a:moveTo>
                  <a:lnTo>
                    <a:pt x="291769" y="31584"/>
                  </a:lnTo>
                  <a:lnTo>
                    <a:pt x="299033" y="38080"/>
                  </a:lnTo>
                  <a:lnTo>
                    <a:pt x="305876" y="44927"/>
                  </a:lnTo>
                  <a:lnTo>
                    <a:pt x="312275" y="52110"/>
                  </a:lnTo>
                  <a:lnTo>
                    <a:pt x="318211" y="59613"/>
                  </a:lnTo>
                  <a:lnTo>
                    <a:pt x="353009" y="59613"/>
                  </a:lnTo>
                  <a:lnTo>
                    <a:pt x="355536" y="61848"/>
                  </a:lnTo>
                  <a:lnTo>
                    <a:pt x="355536" y="67322"/>
                  </a:lnTo>
                  <a:lnTo>
                    <a:pt x="353009" y="69545"/>
                  </a:lnTo>
                  <a:lnTo>
                    <a:pt x="325043" y="69545"/>
                  </a:lnTo>
                  <a:lnTo>
                    <a:pt x="328652" y="75573"/>
                  </a:lnTo>
                  <a:lnTo>
                    <a:pt x="331971" y="81746"/>
                  </a:lnTo>
                  <a:lnTo>
                    <a:pt x="334995" y="88058"/>
                  </a:lnTo>
                  <a:lnTo>
                    <a:pt x="337718" y="94500"/>
                  </a:lnTo>
                  <a:lnTo>
                    <a:pt x="424141" y="94500"/>
                  </a:lnTo>
                  <a:lnTo>
                    <a:pt x="424141" y="400392"/>
                  </a:lnTo>
                  <a:lnTo>
                    <a:pt x="460336" y="400392"/>
                  </a:lnTo>
                  <a:lnTo>
                    <a:pt x="460336" y="70650"/>
                  </a:lnTo>
                  <a:lnTo>
                    <a:pt x="457254" y="55486"/>
                  </a:lnTo>
                  <a:lnTo>
                    <a:pt x="448860" y="43064"/>
                  </a:lnTo>
                  <a:lnTo>
                    <a:pt x="436435" y="34668"/>
                  </a:lnTo>
                  <a:lnTo>
                    <a:pt x="421258" y="31584"/>
                  </a:lnTo>
                  <a:close/>
                </a:path>
                <a:path w="460375" h="463550">
                  <a:moveTo>
                    <a:pt x="243860" y="286486"/>
                  </a:moveTo>
                  <a:lnTo>
                    <a:pt x="195986" y="286486"/>
                  </a:lnTo>
                  <a:lnTo>
                    <a:pt x="228221" y="304316"/>
                  </a:lnTo>
                  <a:lnTo>
                    <a:pt x="262283" y="320033"/>
                  </a:lnTo>
                  <a:lnTo>
                    <a:pt x="292416" y="331560"/>
                  </a:lnTo>
                  <a:lnTo>
                    <a:pt x="312864" y="336816"/>
                  </a:lnTo>
                  <a:lnTo>
                    <a:pt x="296804" y="319138"/>
                  </a:lnTo>
                  <a:lnTo>
                    <a:pt x="282252" y="301815"/>
                  </a:lnTo>
                  <a:lnTo>
                    <a:pt x="275708" y="289572"/>
                  </a:lnTo>
                  <a:lnTo>
                    <a:pt x="250202" y="289572"/>
                  </a:lnTo>
                  <a:lnTo>
                    <a:pt x="243860" y="286486"/>
                  </a:lnTo>
                  <a:close/>
                </a:path>
                <a:path w="460375" h="463550">
                  <a:moveTo>
                    <a:pt x="252952" y="22859"/>
                  </a:moveTo>
                  <a:lnTo>
                    <a:pt x="166103" y="22859"/>
                  </a:lnTo>
                  <a:lnTo>
                    <a:pt x="211334" y="29066"/>
                  </a:lnTo>
                  <a:lnTo>
                    <a:pt x="250650" y="46341"/>
                  </a:lnTo>
                  <a:lnTo>
                    <a:pt x="281675" y="72668"/>
                  </a:lnTo>
                  <a:lnTo>
                    <a:pt x="302032" y="106030"/>
                  </a:lnTo>
                  <a:lnTo>
                    <a:pt x="309346" y="144411"/>
                  </a:lnTo>
                  <a:lnTo>
                    <a:pt x="305736" y="171576"/>
                  </a:lnTo>
                  <a:lnTo>
                    <a:pt x="295222" y="197007"/>
                  </a:lnTo>
                  <a:lnTo>
                    <a:pt x="278276" y="219872"/>
                  </a:lnTo>
                  <a:lnTo>
                    <a:pt x="255371" y="239344"/>
                  </a:lnTo>
                  <a:lnTo>
                    <a:pt x="245643" y="245935"/>
                  </a:lnTo>
                  <a:lnTo>
                    <a:pt x="245376" y="257695"/>
                  </a:lnTo>
                  <a:lnTo>
                    <a:pt x="250202" y="289572"/>
                  </a:lnTo>
                  <a:lnTo>
                    <a:pt x="275708" y="289572"/>
                  </a:lnTo>
                  <a:lnTo>
                    <a:pt x="271846" y="282349"/>
                  </a:lnTo>
                  <a:lnTo>
                    <a:pt x="268223" y="258241"/>
                  </a:lnTo>
                  <a:lnTo>
                    <a:pt x="294637" y="235790"/>
                  </a:lnTo>
                  <a:lnTo>
                    <a:pt x="314807" y="208727"/>
                  </a:lnTo>
                  <a:lnTo>
                    <a:pt x="327681" y="177963"/>
                  </a:lnTo>
                  <a:lnTo>
                    <a:pt x="332206" y="144411"/>
                  </a:lnTo>
                  <a:lnTo>
                    <a:pt x="323724" y="98810"/>
                  </a:lnTo>
                  <a:lnTo>
                    <a:pt x="300116" y="59173"/>
                  </a:lnTo>
                  <a:lnTo>
                    <a:pt x="264139" y="27896"/>
                  </a:lnTo>
                  <a:lnTo>
                    <a:pt x="252952" y="22859"/>
                  </a:lnTo>
                  <a:close/>
                </a:path>
                <a:path w="460375" h="463550">
                  <a:moveTo>
                    <a:pt x="166103" y="0"/>
                  </a:moveTo>
                  <a:lnTo>
                    <a:pt x="113657" y="7373"/>
                  </a:lnTo>
                  <a:lnTo>
                    <a:pt x="68067" y="27896"/>
                  </a:lnTo>
                  <a:lnTo>
                    <a:pt x="32089" y="59173"/>
                  </a:lnTo>
                  <a:lnTo>
                    <a:pt x="8481" y="98810"/>
                  </a:lnTo>
                  <a:lnTo>
                    <a:pt x="0" y="144411"/>
                  </a:lnTo>
                  <a:lnTo>
                    <a:pt x="8481" y="190012"/>
                  </a:lnTo>
                  <a:lnTo>
                    <a:pt x="32089" y="229649"/>
                  </a:lnTo>
                  <a:lnTo>
                    <a:pt x="68067" y="260927"/>
                  </a:lnTo>
                  <a:lnTo>
                    <a:pt x="113657" y="281450"/>
                  </a:lnTo>
                  <a:lnTo>
                    <a:pt x="166103" y="288823"/>
                  </a:lnTo>
                  <a:lnTo>
                    <a:pt x="173712" y="288674"/>
                  </a:lnTo>
                  <a:lnTo>
                    <a:pt x="181235" y="288231"/>
                  </a:lnTo>
                  <a:lnTo>
                    <a:pt x="188663" y="287500"/>
                  </a:lnTo>
                  <a:lnTo>
                    <a:pt x="195986" y="286486"/>
                  </a:lnTo>
                  <a:lnTo>
                    <a:pt x="243860" y="286486"/>
                  </a:lnTo>
                  <a:lnTo>
                    <a:pt x="208025" y="267030"/>
                  </a:lnTo>
                  <a:lnTo>
                    <a:pt x="206291" y="265963"/>
                  </a:lnTo>
                  <a:lnTo>
                    <a:pt x="166103" y="265963"/>
                  </a:lnTo>
                  <a:lnTo>
                    <a:pt x="120877" y="259755"/>
                  </a:lnTo>
                  <a:lnTo>
                    <a:pt x="81561" y="242478"/>
                  </a:lnTo>
                  <a:lnTo>
                    <a:pt x="50535" y="216149"/>
                  </a:lnTo>
                  <a:lnTo>
                    <a:pt x="30175" y="182787"/>
                  </a:lnTo>
                  <a:lnTo>
                    <a:pt x="22859" y="144411"/>
                  </a:lnTo>
                  <a:lnTo>
                    <a:pt x="30175" y="106030"/>
                  </a:lnTo>
                  <a:lnTo>
                    <a:pt x="50535" y="72668"/>
                  </a:lnTo>
                  <a:lnTo>
                    <a:pt x="81561" y="46341"/>
                  </a:lnTo>
                  <a:lnTo>
                    <a:pt x="120877" y="29066"/>
                  </a:lnTo>
                  <a:lnTo>
                    <a:pt x="166103" y="22859"/>
                  </a:lnTo>
                  <a:lnTo>
                    <a:pt x="252952" y="22859"/>
                  </a:lnTo>
                  <a:lnTo>
                    <a:pt x="218549" y="7373"/>
                  </a:lnTo>
                  <a:lnTo>
                    <a:pt x="166103" y="0"/>
                  </a:lnTo>
                  <a:close/>
                </a:path>
                <a:path w="460375" h="463550">
                  <a:moveTo>
                    <a:pt x="200799" y="262585"/>
                  </a:moveTo>
                  <a:lnTo>
                    <a:pt x="166103" y="265963"/>
                  </a:lnTo>
                  <a:lnTo>
                    <a:pt x="206291" y="265963"/>
                  </a:lnTo>
                  <a:lnTo>
                    <a:pt x="200799" y="262585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7" name="object 77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6671121" y="3575843"/>
              <a:ext cx="183540" cy="183553"/>
            </a:xfrm>
            <a:prstGeom prst="rect">
              <a:avLst/>
            </a:prstGeom>
          </p:spPr>
        </p:pic>
      </p:grpSp>
      <p:pic>
        <p:nvPicPr>
          <p:cNvPr id="78" name="object 78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3263350" y="2954329"/>
            <a:ext cx="502244" cy="716434"/>
          </a:xfrm>
          <a:prstGeom prst="rect">
            <a:avLst/>
          </a:prstGeom>
        </p:spPr>
      </p:pic>
      <p:pic>
        <p:nvPicPr>
          <p:cNvPr id="79" name="object 79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3233101" y="4570863"/>
            <a:ext cx="502243" cy="716423"/>
          </a:xfrm>
          <a:prstGeom prst="rect">
            <a:avLst/>
          </a:prstGeom>
        </p:spPr>
      </p:pic>
      <p:grpSp>
        <p:nvGrpSpPr>
          <p:cNvPr id="80" name="object 80"/>
          <p:cNvGrpSpPr/>
          <p:nvPr/>
        </p:nvGrpSpPr>
        <p:grpSpPr>
          <a:xfrm>
            <a:off x="8453823" y="6517417"/>
            <a:ext cx="366395" cy="501015"/>
            <a:chOff x="8453823" y="6517417"/>
            <a:chExt cx="366395" cy="501015"/>
          </a:xfrm>
        </p:grpSpPr>
        <p:sp>
          <p:nvSpPr>
            <p:cNvPr id="81" name="object 81"/>
            <p:cNvSpPr/>
            <p:nvPr/>
          </p:nvSpPr>
          <p:spPr>
            <a:xfrm>
              <a:off x="8629677" y="6643358"/>
              <a:ext cx="96520" cy="368935"/>
            </a:xfrm>
            <a:custGeom>
              <a:avLst/>
              <a:gdLst/>
              <a:ahLst/>
              <a:cxnLst/>
              <a:rect l="l" t="t" r="r" b="b"/>
              <a:pathLst>
                <a:path w="96520" h="368934">
                  <a:moveTo>
                    <a:pt x="25628" y="571"/>
                  </a:moveTo>
                  <a:lnTo>
                    <a:pt x="0" y="571"/>
                  </a:lnTo>
                  <a:lnTo>
                    <a:pt x="0" y="320332"/>
                  </a:lnTo>
                  <a:lnTo>
                    <a:pt x="3655" y="338912"/>
                  </a:lnTo>
                  <a:lnTo>
                    <a:pt x="13663" y="354277"/>
                  </a:lnTo>
                  <a:lnTo>
                    <a:pt x="28583" y="364810"/>
                  </a:lnTo>
                  <a:lnTo>
                    <a:pt x="46977" y="368896"/>
                  </a:lnTo>
                  <a:lnTo>
                    <a:pt x="65865" y="365367"/>
                  </a:lnTo>
                  <a:lnTo>
                    <a:pt x="81318" y="355171"/>
                  </a:lnTo>
                  <a:lnTo>
                    <a:pt x="91750" y="339893"/>
                  </a:lnTo>
                  <a:lnTo>
                    <a:pt x="95580" y="321119"/>
                  </a:lnTo>
                  <a:lnTo>
                    <a:pt x="96494" y="0"/>
                  </a:lnTo>
                  <a:lnTo>
                    <a:pt x="67957" y="0"/>
                  </a:lnTo>
                </a:path>
              </a:pathLst>
            </a:custGeom>
            <a:ln w="11226">
              <a:solidFill>
                <a:srgbClr val="EA004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8453818" y="6572986"/>
              <a:ext cx="366395" cy="380365"/>
            </a:xfrm>
            <a:custGeom>
              <a:avLst/>
              <a:gdLst/>
              <a:ahLst/>
              <a:cxnLst/>
              <a:rect l="l" t="t" r="r" b="b"/>
              <a:pathLst>
                <a:path w="366395" h="380365">
                  <a:moveTo>
                    <a:pt x="151091" y="155257"/>
                  </a:moveTo>
                  <a:lnTo>
                    <a:pt x="147561" y="154520"/>
                  </a:lnTo>
                  <a:lnTo>
                    <a:pt x="143954" y="154025"/>
                  </a:lnTo>
                  <a:lnTo>
                    <a:pt x="141516" y="153885"/>
                  </a:lnTo>
                  <a:lnTo>
                    <a:pt x="141516" y="219786"/>
                  </a:lnTo>
                  <a:lnTo>
                    <a:pt x="141516" y="237159"/>
                  </a:lnTo>
                  <a:lnTo>
                    <a:pt x="120078" y="237159"/>
                  </a:lnTo>
                  <a:lnTo>
                    <a:pt x="120078" y="258597"/>
                  </a:lnTo>
                  <a:lnTo>
                    <a:pt x="102704" y="258597"/>
                  </a:lnTo>
                  <a:lnTo>
                    <a:pt x="102704" y="237159"/>
                  </a:lnTo>
                  <a:lnTo>
                    <a:pt x="81267" y="237159"/>
                  </a:lnTo>
                  <a:lnTo>
                    <a:pt x="81267" y="231203"/>
                  </a:lnTo>
                  <a:lnTo>
                    <a:pt x="81267" y="222288"/>
                  </a:lnTo>
                  <a:lnTo>
                    <a:pt x="81267" y="219786"/>
                  </a:lnTo>
                  <a:lnTo>
                    <a:pt x="102704" y="219786"/>
                  </a:lnTo>
                  <a:lnTo>
                    <a:pt x="102704" y="198361"/>
                  </a:lnTo>
                  <a:lnTo>
                    <a:pt x="120078" y="198361"/>
                  </a:lnTo>
                  <a:lnTo>
                    <a:pt x="120078" y="219786"/>
                  </a:lnTo>
                  <a:lnTo>
                    <a:pt x="141516" y="219786"/>
                  </a:lnTo>
                  <a:lnTo>
                    <a:pt x="141516" y="153885"/>
                  </a:lnTo>
                  <a:lnTo>
                    <a:pt x="140258" y="153809"/>
                  </a:lnTo>
                  <a:lnTo>
                    <a:pt x="140258" y="140004"/>
                  </a:lnTo>
                  <a:lnTo>
                    <a:pt x="144843" y="138214"/>
                  </a:lnTo>
                  <a:lnTo>
                    <a:pt x="148082" y="133794"/>
                  </a:lnTo>
                  <a:lnTo>
                    <a:pt x="148082" y="121805"/>
                  </a:lnTo>
                  <a:lnTo>
                    <a:pt x="142582" y="116319"/>
                  </a:lnTo>
                  <a:lnTo>
                    <a:pt x="129032" y="116319"/>
                  </a:lnTo>
                  <a:lnTo>
                    <a:pt x="123532" y="121805"/>
                  </a:lnTo>
                  <a:lnTo>
                    <a:pt x="123532" y="133794"/>
                  </a:lnTo>
                  <a:lnTo>
                    <a:pt x="126771" y="138214"/>
                  </a:lnTo>
                  <a:lnTo>
                    <a:pt x="131356" y="140004"/>
                  </a:lnTo>
                  <a:lnTo>
                    <a:pt x="131356" y="153809"/>
                  </a:lnTo>
                  <a:lnTo>
                    <a:pt x="124879" y="154190"/>
                  </a:lnTo>
                  <a:lnTo>
                    <a:pt x="118643" y="155409"/>
                  </a:lnTo>
                  <a:lnTo>
                    <a:pt x="112712" y="157327"/>
                  </a:lnTo>
                  <a:lnTo>
                    <a:pt x="100164" y="127508"/>
                  </a:lnTo>
                  <a:lnTo>
                    <a:pt x="98323" y="123126"/>
                  </a:lnTo>
                  <a:lnTo>
                    <a:pt x="102781" y="118795"/>
                  </a:lnTo>
                  <a:lnTo>
                    <a:pt x="104394" y="112014"/>
                  </a:lnTo>
                  <a:lnTo>
                    <a:pt x="98488" y="97993"/>
                  </a:lnTo>
                  <a:lnTo>
                    <a:pt x="89369" y="94272"/>
                  </a:lnTo>
                  <a:lnTo>
                    <a:pt x="73520" y="100952"/>
                  </a:lnTo>
                  <a:lnTo>
                    <a:pt x="69799" y="110070"/>
                  </a:lnTo>
                  <a:lnTo>
                    <a:pt x="75692" y="124091"/>
                  </a:lnTo>
                  <a:lnTo>
                    <a:pt x="81673" y="127673"/>
                  </a:lnTo>
                  <a:lnTo>
                    <a:pt x="87896" y="127508"/>
                  </a:lnTo>
                  <a:lnTo>
                    <a:pt x="102260" y="161632"/>
                  </a:lnTo>
                  <a:lnTo>
                    <a:pt x="96786" y="164401"/>
                  </a:lnTo>
                  <a:lnTo>
                    <a:pt x="91706" y="167792"/>
                  </a:lnTo>
                  <a:lnTo>
                    <a:pt x="87109" y="171767"/>
                  </a:lnTo>
                  <a:lnTo>
                    <a:pt x="83908" y="168567"/>
                  </a:lnTo>
                  <a:lnTo>
                    <a:pt x="77622" y="162267"/>
                  </a:lnTo>
                  <a:lnTo>
                    <a:pt x="79590" y="157759"/>
                  </a:lnTo>
                  <a:lnTo>
                    <a:pt x="78752" y="152336"/>
                  </a:lnTo>
                  <a:lnTo>
                    <a:pt x="70269" y="143865"/>
                  </a:lnTo>
                  <a:lnTo>
                    <a:pt x="62496" y="143865"/>
                  </a:lnTo>
                  <a:lnTo>
                    <a:pt x="52920" y="153441"/>
                  </a:lnTo>
                  <a:lnTo>
                    <a:pt x="53009" y="161315"/>
                  </a:lnTo>
                  <a:lnTo>
                    <a:pt x="61391" y="169697"/>
                  </a:lnTo>
                  <a:lnTo>
                    <a:pt x="66814" y="170535"/>
                  </a:lnTo>
                  <a:lnTo>
                    <a:pt x="71310" y="168567"/>
                  </a:lnTo>
                  <a:lnTo>
                    <a:pt x="80708" y="177952"/>
                  </a:lnTo>
                  <a:lnTo>
                    <a:pt x="76542" y="182511"/>
                  </a:lnTo>
                  <a:lnTo>
                    <a:pt x="72936" y="187591"/>
                  </a:lnTo>
                  <a:lnTo>
                    <a:pt x="69989" y="193065"/>
                  </a:lnTo>
                  <a:lnTo>
                    <a:pt x="61823" y="189649"/>
                  </a:lnTo>
                  <a:lnTo>
                    <a:pt x="37071" y="179285"/>
                  </a:lnTo>
                  <a:lnTo>
                    <a:pt x="37236" y="173088"/>
                  </a:lnTo>
                  <a:lnTo>
                    <a:pt x="33655" y="167157"/>
                  </a:lnTo>
                  <a:lnTo>
                    <a:pt x="19710" y="161315"/>
                  </a:lnTo>
                  <a:lnTo>
                    <a:pt x="10642" y="165023"/>
                  </a:lnTo>
                  <a:lnTo>
                    <a:pt x="4038" y="180797"/>
                  </a:lnTo>
                  <a:lnTo>
                    <a:pt x="7747" y="189865"/>
                  </a:lnTo>
                  <a:lnTo>
                    <a:pt x="21678" y="195707"/>
                  </a:lnTo>
                  <a:lnTo>
                    <a:pt x="28422" y="194106"/>
                  </a:lnTo>
                  <a:lnTo>
                    <a:pt x="32727" y="189649"/>
                  </a:lnTo>
                  <a:lnTo>
                    <a:pt x="65443" y="203365"/>
                  </a:lnTo>
                  <a:lnTo>
                    <a:pt x="63322" y="209359"/>
                  </a:lnTo>
                  <a:lnTo>
                    <a:pt x="61937" y="215709"/>
                  </a:lnTo>
                  <a:lnTo>
                    <a:pt x="61417" y="222288"/>
                  </a:lnTo>
                  <a:lnTo>
                    <a:pt x="49060" y="222288"/>
                  </a:lnTo>
                  <a:lnTo>
                    <a:pt x="47269" y="217728"/>
                  </a:lnTo>
                  <a:lnTo>
                    <a:pt x="42837" y="214477"/>
                  </a:lnTo>
                  <a:lnTo>
                    <a:pt x="30861" y="214477"/>
                  </a:lnTo>
                  <a:lnTo>
                    <a:pt x="25361" y="219976"/>
                  </a:lnTo>
                  <a:lnTo>
                    <a:pt x="25361" y="233527"/>
                  </a:lnTo>
                  <a:lnTo>
                    <a:pt x="30861" y="239026"/>
                  </a:lnTo>
                  <a:lnTo>
                    <a:pt x="42837" y="239026"/>
                  </a:lnTo>
                  <a:lnTo>
                    <a:pt x="47269" y="235788"/>
                  </a:lnTo>
                  <a:lnTo>
                    <a:pt x="49060" y="231203"/>
                  </a:lnTo>
                  <a:lnTo>
                    <a:pt x="61226" y="231203"/>
                  </a:lnTo>
                  <a:lnTo>
                    <a:pt x="61480" y="237871"/>
                  </a:lnTo>
                  <a:lnTo>
                    <a:pt x="62585" y="244297"/>
                  </a:lnTo>
                  <a:lnTo>
                    <a:pt x="64477" y="250393"/>
                  </a:lnTo>
                  <a:lnTo>
                    <a:pt x="27851" y="265811"/>
                  </a:lnTo>
                  <a:lnTo>
                    <a:pt x="23342" y="261162"/>
                  </a:lnTo>
                  <a:lnTo>
                    <a:pt x="16268" y="259486"/>
                  </a:lnTo>
                  <a:lnTo>
                    <a:pt x="9931" y="262153"/>
                  </a:lnTo>
                  <a:lnTo>
                    <a:pt x="4597" y="265772"/>
                  </a:lnTo>
                  <a:lnTo>
                    <a:pt x="1206" y="270979"/>
                  </a:lnTo>
                  <a:lnTo>
                    <a:pt x="0" y="277075"/>
                  </a:lnTo>
                  <a:lnTo>
                    <a:pt x="1193" y="282981"/>
                  </a:lnTo>
                  <a:lnTo>
                    <a:pt x="1308" y="283425"/>
                  </a:lnTo>
                  <a:lnTo>
                    <a:pt x="4902" y="288721"/>
                  </a:lnTo>
                  <a:lnTo>
                    <a:pt x="10096" y="292125"/>
                  </a:lnTo>
                  <a:lnTo>
                    <a:pt x="16192" y="293319"/>
                  </a:lnTo>
                  <a:lnTo>
                    <a:pt x="22517" y="292036"/>
                  </a:lnTo>
                  <a:lnTo>
                    <a:pt x="28854" y="289369"/>
                  </a:lnTo>
                  <a:lnTo>
                    <a:pt x="32600" y="283146"/>
                  </a:lnTo>
                  <a:lnTo>
                    <a:pt x="32423" y="276669"/>
                  </a:lnTo>
                  <a:lnTo>
                    <a:pt x="58191" y="265811"/>
                  </a:lnTo>
                  <a:lnTo>
                    <a:pt x="68846" y="261327"/>
                  </a:lnTo>
                  <a:lnTo>
                    <a:pt x="71653" y="267017"/>
                  </a:lnTo>
                  <a:lnTo>
                    <a:pt x="75158" y="272275"/>
                  </a:lnTo>
                  <a:lnTo>
                    <a:pt x="79248" y="277012"/>
                  </a:lnTo>
                  <a:lnTo>
                    <a:pt x="71310" y="284949"/>
                  </a:lnTo>
                  <a:lnTo>
                    <a:pt x="66814" y="282981"/>
                  </a:lnTo>
                  <a:lnTo>
                    <a:pt x="61391" y="283819"/>
                  </a:lnTo>
                  <a:lnTo>
                    <a:pt x="52920" y="292290"/>
                  </a:lnTo>
                  <a:lnTo>
                    <a:pt x="52920" y="300062"/>
                  </a:lnTo>
                  <a:lnTo>
                    <a:pt x="62496" y="309638"/>
                  </a:lnTo>
                  <a:lnTo>
                    <a:pt x="70269" y="309638"/>
                  </a:lnTo>
                  <a:lnTo>
                    <a:pt x="78752" y="301167"/>
                  </a:lnTo>
                  <a:lnTo>
                    <a:pt x="79590" y="295732"/>
                  </a:lnTo>
                  <a:lnTo>
                    <a:pt x="77622" y="291249"/>
                  </a:lnTo>
                  <a:lnTo>
                    <a:pt x="83921" y="284949"/>
                  </a:lnTo>
                  <a:lnTo>
                    <a:pt x="85445" y="283425"/>
                  </a:lnTo>
                  <a:lnTo>
                    <a:pt x="90030" y="287629"/>
                  </a:lnTo>
                  <a:lnTo>
                    <a:pt x="95161" y="291249"/>
                  </a:lnTo>
                  <a:lnTo>
                    <a:pt x="100685" y="294195"/>
                  </a:lnTo>
                  <a:lnTo>
                    <a:pt x="87414" y="325081"/>
                  </a:lnTo>
                  <a:lnTo>
                    <a:pt x="81229" y="324866"/>
                  </a:lnTo>
                  <a:lnTo>
                    <a:pt x="75260" y="328396"/>
                  </a:lnTo>
                  <a:lnTo>
                    <a:pt x="69291" y="342290"/>
                  </a:lnTo>
                  <a:lnTo>
                    <a:pt x="72923" y="351383"/>
                  </a:lnTo>
                  <a:lnTo>
                    <a:pt x="88633" y="358152"/>
                  </a:lnTo>
                  <a:lnTo>
                    <a:pt x="97739" y="354507"/>
                  </a:lnTo>
                  <a:lnTo>
                    <a:pt x="103708" y="340626"/>
                  </a:lnTo>
                  <a:lnTo>
                    <a:pt x="102158" y="333870"/>
                  </a:lnTo>
                  <a:lnTo>
                    <a:pt x="97751" y="329526"/>
                  </a:lnTo>
                  <a:lnTo>
                    <a:pt x="99656" y="325081"/>
                  </a:lnTo>
                  <a:lnTo>
                    <a:pt x="110985" y="298729"/>
                  </a:lnTo>
                  <a:lnTo>
                    <a:pt x="117424" y="301002"/>
                  </a:lnTo>
                  <a:lnTo>
                    <a:pt x="124256" y="302412"/>
                  </a:lnTo>
                  <a:lnTo>
                    <a:pt x="131356" y="302831"/>
                  </a:lnTo>
                  <a:lnTo>
                    <a:pt x="131356" y="313512"/>
                  </a:lnTo>
                  <a:lnTo>
                    <a:pt x="126771" y="315302"/>
                  </a:lnTo>
                  <a:lnTo>
                    <a:pt x="123532" y="319722"/>
                  </a:lnTo>
                  <a:lnTo>
                    <a:pt x="123532" y="331711"/>
                  </a:lnTo>
                  <a:lnTo>
                    <a:pt x="129032" y="337197"/>
                  </a:lnTo>
                  <a:lnTo>
                    <a:pt x="142582" y="337197"/>
                  </a:lnTo>
                  <a:lnTo>
                    <a:pt x="148082" y="331711"/>
                  </a:lnTo>
                  <a:lnTo>
                    <a:pt x="148082" y="319722"/>
                  </a:lnTo>
                  <a:lnTo>
                    <a:pt x="144843" y="315290"/>
                  </a:lnTo>
                  <a:lnTo>
                    <a:pt x="140258" y="313512"/>
                  </a:lnTo>
                  <a:lnTo>
                    <a:pt x="140258" y="302831"/>
                  </a:lnTo>
                  <a:lnTo>
                    <a:pt x="143954" y="302602"/>
                  </a:lnTo>
                  <a:lnTo>
                    <a:pt x="147561" y="302107"/>
                  </a:lnTo>
                  <a:lnTo>
                    <a:pt x="151091" y="301383"/>
                  </a:lnTo>
                  <a:lnTo>
                    <a:pt x="151091" y="298729"/>
                  </a:lnTo>
                  <a:lnTo>
                    <a:pt x="151091" y="283425"/>
                  </a:lnTo>
                  <a:lnTo>
                    <a:pt x="151091" y="157327"/>
                  </a:lnTo>
                  <a:lnTo>
                    <a:pt x="151091" y="155257"/>
                  </a:lnTo>
                  <a:close/>
                </a:path>
                <a:path w="366395" h="380365">
                  <a:moveTo>
                    <a:pt x="243814" y="360895"/>
                  </a:moveTo>
                  <a:lnTo>
                    <a:pt x="242277" y="350202"/>
                  </a:lnTo>
                  <a:lnTo>
                    <a:pt x="238112" y="337083"/>
                  </a:lnTo>
                  <a:lnTo>
                    <a:pt x="231940" y="325970"/>
                  </a:lnTo>
                  <a:lnTo>
                    <a:pt x="229984" y="324764"/>
                  </a:lnTo>
                  <a:lnTo>
                    <a:pt x="229984" y="0"/>
                  </a:lnTo>
                  <a:lnTo>
                    <a:pt x="218757" y="0"/>
                  </a:lnTo>
                  <a:lnTo>
                    <a:pt x="218757" y="324764"/>
                  </a:lnTo>
                  <a:lnTo>
                    <a:pt x="216801" y="325970"/>
                  </a:lnTo>
                  <a:lnTo>
                    <a:pt x="210616" y="337083"/>
                  </a:lnTo>
                  <a:lnTo>
                    <a:pt x="206451" y="350202"/>
                  </a:lnTo>
                  <a:lnTo>
                    <a:pt x="204927" y="360895"/>
                  </a:lnTo>
                  <a:lnTo>
                    <a:pt x="206451" y="368401"/>
                  </a:lnTo>
                  <a:lnTo>
                    <a:pt x="210616" y="374535"/>
                  </a:lnTo>
                  <a:lnTo>
                    <a:pt x="216801" y="378663"/>
                  </a:lnTo>
                  <a:lnTo>
                    <a:pt x="224370" y="380187"/>
                  </a:lnTo>
                  <a:lnTo>
                    <a:pt x="231940" y="378663"/>
                  </a:lnTo>
                  <a:lnTo>
                    <a:pt x="238112" y="374535"/>
                  </a:lnTo>
                  <a:lnTo>
                    <a:pt x="242277" y="368401"/>
                  </a:lnTo>
                  <a:lnTo>
                    <a:pt x="243814" y="360895"/>
                  </a:lnTo>
                  <a:close/>
                </a:path>
                <a:path w="366395" h="380365">
                  <a:moveTo>
                    <a:pt x="366217" y="219405"/>
                  </a:moveTo>
                  <a:lnTo>
                    <a:pt x="305968" y="219405"/>
                  </a:lnTo>
                  <a:lnTo>
                    <a:pt x="305968" y="237159"/>
                  </a:lnTo>
                  <a:lnTo>
                    <a:pt x="366217" y="237159"/>
                  </a:lnTo>
                  <a:lnTo>
                    <a:pt x="366217" y="219405"/>
                  </a:lnTo>
                  <a:close/>
                </a:path>
              </a:pathLst>
            </a:custGeom>
            <a:solidFill>
              <a:srgbClr val="EA00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8640100" y="6614262"/>
              <a:ext cx="74295" cy="29209"/>
            </a:xfrm>
            <a:custGeom>
              <a:avLst/>
              <a:gdLst/>
              <a:ahLst/>
              <a:cxnLst/>
              <a:rect l="l" t="t" r="r" b="b"/>
              <a:pathLst>
                <a:path w="74295" h="29209">
                  <a:moveTo>
                    <a:pt x="0" y="29095"/>
                  </a:moveTo>
                  <a:lnTo>
                    <a:pt x="0" y="0"/>
                  </a:lnTo>
                  <a:lnTo>
                    <a:pt x="73850" y="0"/>
                  </a:lnTo>
                  <a:lnTo>
                    <a:pt x="73850" y="29095"/>
                  </a:lnTo>
                </a:path>
              </a:pathLst>
            </a:custGeom>
            <a:ln w="11226">
              <a:solidFill>
                <a:srgbClr val="EA004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8629689" y="6523031"/>
              <a:ext cx="96520" cy="50165"/>
            </a:xfrm>
            <a:custGeom>
              <a:avLst/>
              <a:gdLst/>
              <a:ahLst/>
              <a:cxnLst/>
              <a:rect l="l" t="t" r="r" b="b"/>
              <a:pathLst>
                <a:path w="96520" h="50165">
                  <a:moveTo>
                    <a:pt x="89979" y="0"/>
                  </a:moveTo>
                  <a:lnTo>
                    <a:pt x="6502" y="0"/>
                  </a:lnTo>
                  <a:lnTo>
                    <a:pt x="2921" y="0"/>
                  </a:lnTo>
                  <a:lnTo>
                    <a:pt x="0" y="2920"/>
                  </a:lnTo>
                  <a:lnTo>
                    <a:pt x="0" y="6502"/>
                  </a:lnTo>
                  <a:lnTo>
                    <a:pt x="0" y="43459"/>
                  </a:lnTo>
                  <a:lnTo>
                    <a:pt x="0" y="47040"/>
                  </a:lnTo>
                  <a:lnTo>
                    <a:pt x="2921" y="49961"/>
                  </a:lnTo>
                  <a:lnTo>
                    <a:pt x="6502" y="49961"/>
                  </a:lnTo>
                  <a:lnTo>
                    <a:pt x="89979" y="49961"/>
                  </a:lnTo>
                  <a:lnTo>
                    <a:pt x="93548" y="49961"/>
                  </a:lnTo>
                  <a:lnTo>
                    <a:pt x="96481" y="47040"/>
                  </a:lnTo>
                  <a:lnTo>
                    <a:pt x="96481" y="43459"/>
                  </a:lnTo>
                  <a:lnTo>
                    <a:pt x="96481" y="6502"/>
                  </a:lnTo>
                  <a:lnTo>
                    <a:pt x="96481" y="2920"/>
                  </a:lnTo>
                  <a:lnTo>
                    <a:pt x="93548" y="0"/>
                  </a:lnTo>
                  <a:lnTo>
                    <a:pt x="89979" y="0"/>
                  </a:lnTo>
                  <a:close/>
                </a:path>
              </a:pathLst>
            </a:custGeom>
            <a:ln w="11226">
              <a:solidFill>
                <a:srgbClr val="EA004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8647704" y="6523031"/>
              <a:ext cx="0" cy="50165"/>
            </a:xfrm>
            <a:custGeom>
              <a:avLst/>
              <a:gdLst/>
              <a:ahLst/>
              <a:cxnLst/>
              <a:rect l="l" t="t" r="r" b="b"/>
              <a:pathLst>
                <a:path h="50165">
                  <a:moveTo>
                    <a:pt x="0" y="0"/>
                  </a:moveTo>
                  <a:lnTo>
                    <a:pt x="0" y="49961"/>
                  </a:lnTo>
                </a:path>
              </a:pathLst>
            </a:custGeom>
            <a:ln w="8420">
              <a:solidFill>
                <a:srgbClr val="EA004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8663635" y="6523031"/>
              <a:ext cx="0" cy="50165"/>
            </a:xfrm>
            <a:custGeom>
              <a:avLst/>
              <a:gdLst/>
              <a:ahLst/>
              <a:cxnLst/>
              <a:rect l="l" t="t" r="r" b="b"/>
              <a:pathLst>
                <a:path h="50165">
                  <a:moveTo>
                    <a:pt x="0" y="0"/>
                  </a:moveTo>
                  <a:lnTo>
                    <a:pt x="0" y="49961"/>
                  </a:lnTo>
                </a:path>
              </a:pathLst>
            </a:custGeom>
            <a:ln w="8420">
              <a:solidFill>
                <a:srgbClr val="EA004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7" name="object 87"/>
          <p:cNvGrpSpPr/>
          <p:nvPr/>
        </p:nvGrpSpPr>
        <p:grpSpPr>
          <a:xfrm>
            <a:off x="5510865" y="852411"/>
            <a:ext cx="366395" cy="501015"/>
            <a:chOff x="5510865" y="852411"/>
            <a:chExt cx="366395" cy="501015"/>
          </a:xfrm>
        </p:grpSpPr>
        <p:sp>
          <p:nvSpPr>
            <p:cNvPr id="88" name="object 88"/>
            <p:cNvSpPr/>
            <p:nvPr/>
          </p:nvSpPr>
          <p:spPr>
            <a:xfrm>
              <a:off x="5686732" y="978339"/>
              <a:ext cx="96520" cy="368935"/>
            </a:xfrm>
            <a:custGeom>
              <a:avLst/>
              <a:gdLst/>
              <a:ahLst/>
              <a:cxnLst/>
              <a:rect l="l" t="t" r="r" b="b"/>
              <a:pathLst>
                <a:path w="96520" h="368934">
                  <a:moveTo>
                    <a:pt x="25615" y="584"/>
                  </a:moveTo>
                  <a:lnTo>
                    <a:pt x="0" y="584"/>
                  </a:lnTo>
                  <a:lnTo>
                    <a:pt x="0" y="320332"/>
                  </a:lnTo>
                  <a:lnTo>
                    <a:pt x="3653" y="338912"/>
                  </a:lnTo>
                  <a:lnTo>
                    <a:pt x="13657" y="354277"/>
                  </a:lnTo>
                  <a:lnTo>
                    <a:pt x="28573" y="364810"/>
                  </a:lnTo>
                  <a:lnTo>
                    <a:pt x="46964" y="368896"/>
                  </a:lnTo>
                  <a:lnTo>
                    <a:pt x="65853" y="365369"/>
                  </a:lnTo>
                  <a:lnTo>
                    <a:pt x="81305" y="355176"/>
                  </a:lnTo>
                  <a:lnTo>
                    <a:pt x="91738" y="339898"/>
                  </a:lnTo>
                  <a:lnTo>
                    <a:pt x="95567" y="321119"/>
                  </a:lnTo>
                  <a:lnTo>
                    <a:pt x="96481" y="0"/>
                  </a:lnTo>
                  <a:lnTo>
                    <a:pt x="67944" y="0"/>
                  </a:lnTo>
                </a:path>
              </a:pathLst>
            </a:custGeom>
            <a:ln w="11226">
              <a:solidFill>
                <a:srgbClr val="2359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5510860" y="907986"/>
              <a:ext cx="366395" cy="380365"/>
            </a:xfrm>
            <a:custGeom>
              <a:avLst/>
              <a:gdLst/>
              <a:ahLst/>
              <a:cxnLst/>
              <a:rect l="l" t="t" r="r" b="b"/>
              <a:pathLst>
                <a:path w="366395" h="380365">
                  <a:moveTo>
                    <a:pt x="151091" y="155257"/>
                  </a:moveTo>
                  <a:lnTo>
                    <a:pt x="147561" y="154508"/>
                  </a:lnTo>
                  <a:lnTo>
                    <a:pt x="143954" y="154012"/>
                  </a:lnTo>
                  <a:lnTo>
                    <a:pt x="141516" y="153885"/>
                  </a:lnTo>
                  <a:lnTo>
                    <a:pt x="141516" y="219773"/>
                  </a:lnTo>
                  <a:lnTo>
                    <a:pt x="141516" y="237147"/>
                  </a:lnTo>
                  <a:lnTo>
                    <a:pt x="120091" y="237147"/>
                  </a:lnTo>
                  <a:lnTo>
                    <a:pt x="120091" y="258584"/>
                  </a:lnTo>
                  <a:lnTo>
                    <a:pt x="102704" y="258584"/>
                  </a:lnTo>
                  <a:lnTo>
                    <a:pt x="102704" y="237147"/>
                  </a:lnTo>
                  <a:lnTo>
                    <a:pt x="81267" y="237147"/>
                  </a:lnTo>
                  <a:lnTo>
                    <a:pt x="81267" y="231203"/>
                  </a:lnTo>
                  <a:lnTo>
                    <a:pt x="81267" y="222288"/>
                  </a:lnTo>
                  <a:lnTo>
                    <a:pt x="81267" y="219773"/>
                  </a:lnTo>
                  <a:lnTo>
                    <a:pt x="102704" y="219773"/>
                  </a:lnTo>
                  <a:lnTo>
                    <a:pt x="102704" y="198348"/>
                  </a:lnTo>
                  <a:lnTo>
                    <a:pt x="120091" y="198348"/>
                  </a:lnTo>
                  <a:lnTo>
                    <a:pt x="120091" y="219773"/>
                  </a:lnTo>
                  <a:lnTo>
                    <a:pt x="141516" y="219773"/>
                  </a:lnTo>
                  <a:lnTo>
                    <a:pt x="141516" y="153885"/>
                  </a:lnTo>
                  <a:lnTo>
                    <a:pt x="140258" y="153809"/>
                  </a:lnTo>
                  <a:lnTo>
                    <a:pt x="140258" y="140004"/>
                  </a:lnTo>
                  <a:lnTo>
                    <a:pt x="144843" y="138214"/>
                  </a:lnTo>
                  <a:lnTo>
                    <a:pt x="148082" y="133781"/>
                  </a:lnTo>
                  <a:lnTo>
                    <a:pt x="148082" y="121793"/>
                  </a:lnTo>
                  <a:lnTo>
                    <a:pt x="142582" y="116306"/>
                  </a:lnTo>
                  <a:lnTo>
                    <a:pt x="129032" y="116306"/>
                  </a:lnTo>
                  <a:lnTo>
                    <a:pt x="123532" y="121793"/>
                  </a:lnTo>
                  <a:lnTo>
                    <a:pt x="123532" y="133781"/>
                  </a:lnTo>
                  <a:lnTo>
                    <a:pt x="126784" y="138214"/>
                  </a:lnTo>
                  <a:lnTo>
                    <a:pt x="131356" y="140004"/>
                  </a:lnTo>
                  <a:lnTo>
                    <a:pt x="131356" y="153809"/>
                  </a:lnTo>
                  <a:lnTo>
                    <a:pt x="124879" y="154190"/>
                  </a:lnTo>
                  <a:lnTo>
                    <a:pt x="118643" y="155397"/>
                  </a:lnTo>
                  <a:lnTo>
                    <a:pt x="112712" y="157314"/>
                  </a:lnTo>
                  <a:lnTo>
                    <a:pt x="100164" y="127508"/>
                  </a:lnTo>
                  <a:lnTo>
                    <a:pt x="98323" y="123126"/>
                  </a:lnTo>
                  <a:lnTo>
                    <a:pt x="102781" y="118783"/>
                  </a:lnTo>
                  <a:lnTo>
                    <a:pt x="104394" y="112001"/>
                  </a:lnTo>
                  <a:lnTo>
                    <a:pt x="98488" y="97993"/>
                  </a:lnTo>
                  <a:lnTo>
                    <a:pt x="89369" y="94272"/>
                  </a:lnTo>
                  <a:lnTo>
                    <a:pt x="73520" y="100952"/>
                  </a:lnTo>
                  <a:lnTo>
                    <a:pt x="69799" y="110070"/>
                  </a:lnTo>
                  <a:lnTo>
                    <a:pt x="75692" y="124079"/>
                  </a:lnTo>
                  <a:lnTo>
                    <a:pt x="81673" y="127673"/>
                  </a:lnTo>
                  <a:lnTo>
                    <a:pt x="87896" y="127508"/>
                  </a:lnTo>
                  <a:lnTo>
                    <a:pt x="102260" y="161632"/>
                  </a:lnTo>
                  <a:lnTo>
                    <a:pt x="96799" y="164388"/>
                  </a:lnTo>
                  <a:lnTo>
                    <a:pt x="91719" y="167792"/>
                  </a:lnTo>
                  <a:lnTo>
                    <a:pt x="87122" y="171754"/>
                  </a:lnTo>
                  <a:lnTo>
                    <a:pt x="83921" y="168554"/>
                  </a:lnTo>
                  <a:lnTo>
                    <a:pt x="77622" y="162255"/>
                  </a:lnTo>
                  <a:lnTo>
                    <a:pt x="79590" y="157759"/>
                  </a:lnTo>
                  <a:lnTo>
                    <a:pt x="78752" y="152323"/>
                  </a:lnTo>
                  <a:lnTo>
                    <a:pt x="70281" y="143852"/>
                  </a:lnTo>
                  <a:lnTo>
                    <a:pt x="62509" y="143852"/>
                  </a:lnTo>
                  <a:lnTo>
                    <a:pt x="52920" y="153441"/>
                  </a:lnTo>
                  <a:lnTo>
                    <a:pt x="53009" y="161302"/>
                  </a:lnTo>
                  <a:lnTo>
                    <a:pt x="61391" y="169684"/>
                  </a:lnTo>
                  <a:lnTo>
                    <a:pt x="66827" y="170522"/>
                  </a:lnTo>
                  <a:lnTo>
                    <a:pt x="71310" y="168554"/>
                  </a:lnTo>
                  <a:lnTo>
                    <a:pt x="80708" y="177952"/>
                  </a:lnTo>
                  <a:lnTo>
                    <a:pt x="76542" y="182499"/>
                  </a:lnTo>
                  <a:lnTo>
                    <a:pt x="72936" y="187579"/>
                  </a:lnTo>
                  <a:lnTo>
                    <a:pt x="69989" y="193065"/>
                  </a:lnTo>
                  <a:lnTo>
                    <a:pt x="61823" y="189649"/>
                  </a:lnTo>
                  <a:lnTo>
                    <a:pt x="37071" y="179273"/>
                  </a:lnTo>
                  <a:lnTo>
                    <a:pt x="37236" y="173088"/>
                  </a:lnTo>
                  <a:lnTo>
                    <a:pt x="33655" y="167144"/>
                  </a:lnTo>
                  <a:lnTo>
                    <a:pt x="19723" y="161302"/>
                  </a:lnTo>
                  <a:lnTo>
                    <a:pt x="10642" y="165011"/>
                  </a:lnTo>
                  <a:lnTo>
                    <a:pt x="4038" y="180797"/>
                  </a:lnTo>
                  <a:lnTo>
                    <a:pt x="7747" y="189865"/>
                  </a:lnTo>
                  <a:lnTo>
                    <a:pt x="21678" y="195694"/>
                  </a:lnTo>
                  <a:lnTo>
                    <a:pt x="28422" y="194094"/>
                  </a:lnTo>
                  <a:lnTo>
                    <a:pt x="32727" y="189649"/>
                  </a:lnTo>
                  <a:lnTo>
                    <a:pt x="65443" y="203352"/>
                  </a:lnTo>
                  <a:lnTo>
                    <a:pt x="63322" y="209359"/>
                  </a:lnTo>
                  <a:lnTo>
                    <a:pt x="61937" y="215696"/>
                  </a:lnTo>
                  <a:lnTo>
                    <a:pt x="61417" y="222288"/>
                  </a:lnTo>
                  <a:lnTo>
                    <a:pt x="49060" y="222288"/>
                  </a:lnTo>
                  <a:lnTo>
                    <a:pt x="47269" y="217716"/>
                  </a:lnTo>
                  <a:lnTo>
                    <a:pt x="42837" y="214477"/>
                  </a:lnTo>
                  <a:lnTo>
                    <a:pt x="30861" y="214477"/>
                  </a:lnTo>
                  <a:lnTo>
                    <a:pt x="25361" y="219976"/>
                  </a:lnTo>
                  <a:lnTo>
                    <a:pt x="25361" y="233527"/>
                  </a:lnTo>
                  <a:lnTo>
                    <a:pt x="30861" y="239026"/>
                  </a:lnTo>
                  <a:lnTo>
                    <a:pt x="42837" y="239026"/>
                  </a:lnTo>
                  <a:lnTo>
                    <a:pt x="47269" y="235775"/>
                  </a:lnTo>
                  <a:lnTo>
                    <a:pt x="49060" y="231203"/>
                  </a:lnTo>
                  <a:lnTo>
                    <a:pt x="61226" y="231203"/>
                  </a:lnTo>
                  <a:lnTo>
                    <a:pt x="61480" y="237858"/>
                  </a:lnTo>
                  <a:lnTo>
                    <a:pt x="62598" y="244297"/>
                  </a:lnTo>
                  <a:lnTo>
                    <a:pt x="64477" y="250380"/>
                  </a:lnTo>
                  <a:lnTo>
                    <a:pt x="27851" y="265798"/>
                  </a:lnTo>
                  <a:lnTo>
                    <a:pt x="23342" y="261150"/>
                  </a:lnTo>
                  <a:lnTo>
                    <a:pt x="16268" y="259473"/>
                  </a:lnTo>
                  <a:lnTo>
                    <a:pt x="9931" y="262140"/>
                  </a:lnTo>
                  <a:lnTo>
                    <a:pt x="4597" y="265760"/>
                  </a:lnTo>
                  <a:lnTo>
                    <a:pt x="1206" y="270967"/>
                  </a:lnTo>
                  <a:lnTo>
                    <a:pt x="0" y="277063"/>
                  </a:lnTo>
                  <a:lnTo>
                    <a:pt x="1295" y="283413"/>
                  </a:lnTo>
                  <a:lnTo>
                    <a:pt x="4902" y="288709"/>
                  </a:lnTo>
                  <a:lnTo>
                    <a:pt x="10096" y="292100"/>
                  </a:lnTo>
                  <a:lnTo>
                    <a:pt x="16192" y="293306"/>
                  </a:lnTo>
                  <a:lnTo>
                    <a:pt x="22517" y="292036"/>
                  </a:lnTo>
                  <a:lnTo>
                    <a:pt x="28854" y="289356"/>
                  </a:lnTo>
                  <a:lnTo>
                    <a:pt x="32600" y="283146"/>
                  </a:lnTo>
                  <a:lnTo>
                    <a:pt x="32435" y="276656"/>
                  </a:lnTo>
                  <a:lnTo>
                    <a:pt x="58216" y="265798"/>
                  </a:lnTo>
                  <a:lnTo>
                    <a:pt x="68846" y="261327"/>
                  </a:lnTo>
                  <a:lnTo>
                    <a:pt x="71653" y="267004"/>
                  </a:lnTo>
                  <a:lnTo>
                    <a:pt x="75158" y="272262"/>
                  </a:lnTo>
                  <a:lnTo>
                    <a:pt x="79248" y="277012"/>
                  </a:lnTo>
                  <a:lnTo>
                    <a:pt x="71310" y="284937"/>
                  </a:lnTo>
                  <a:lnTo>
                    <a:pt x="66827" y="282968"/>
                  </a:lnTo>
                  <a:lnTo>
                    <a:pt x="61391" y="283806"/>
                  </a:lnTo>
                  <a:lnTo>
                    <a:pt x="52920" y="292277"/>
                  </a:lnTo>
                  <a:lnTo>
                    <a:pt x="52920" y="300050"/>
                  </a:lnTo>
                  <a:lnTo>
                    <a:pt x="62509" y="309638"/>
                  </a:lnTo>
                  <a:lnTo>
                    <a:pt x="70281" y="309638"/>
                  </a:lnTo>
                  <a:lnTo>
                    <a:pt x="78752" y="301167"/>
                  </a:lnTo>
                  <a:lnTo>
                    <a:pt x="79590" y="295732"/>
                  </a:lnTo>
                  <a:lnTo>
                    <a:pt x="77622" y="291236"/>
                  </a:lnTo>
                  <a:lnTo>
                    <a:pt x="83921" y="284937"/>
                  </a:lnTo>
                  <a:lnTo>
                    <a:pt x="85445" y="283413"/>
                  </a:lnTo>
                  <a:lnTo>
                    <a:pt x="90043" y="287616"/>
                  </a:lnTo>
                  <a:lnTo>
                    <a:pt x="95161" y="291236"/>
                  </a:lnTo>
                  <a:lnTo>
                    <a:pt x="100698" y="294195"/>
                  </a:lnTo>
                  <a:lnTo>
                    <a:pt x="87414" y="325069"/>
                  </a:lnTo>
                  <a:lnTo>
                    <a:pt x="81229" y="324866"/>
                  </a:lnTo>
                  <a:lnTo>
                    <a:pt x="75260" y="328396"/>
                  </a:lnTo>
                  <a:lnTo>
                    <a:pt x="69291" y="342277"/>
                  </a:lnTo>
                  <a:lnTo>
                    <a:pt x="72923" y="351383"/>
                  </a:lnTo>
                  <a:lnTo>
                    <a:pt x="88633" y="358140"/>
                  </a:lnTo>
                  <a:lnTo>
                    <a:pt x="97739" y="354495"/>
                  </a:lnTo>
                  <a:lnTo>
                    <a:pt x="103708" y="340626"/>
                  </a:lnTo>
                  <a:lnTo>
                    <a:pt x="102158" y="333857"/>
                  </a:lnTo>
                  <a:lnTo>
                    <a:pt x="97751" y="329514"/>
                  </a:lnTo>
                  <a:lnTo>
                    <a:pt x="99656" y="325069"/>
                  </a:lnTo>
                  <a:lnTo>
                    <a:pt x="110985" y="298729"/>
                  </a:lnTo>
                  <a:lnTo>
                    <a:pt x="117424" y="301002"/>
                  </a:lnTo>
                  <a:lnTo>
                    <a:pt x="124256" y="302412"/>
                  </a:lnTo>
                  <a:lnTo>
                    <a:pt x="131356" y="302818"/>
                  </a:lnTo>
                  <a:lnTo>
                    <a:pt x="131356" y="313499"/>
                  </a:lnTo>
                  <a:lnTo>
                    <a:pt x="126784" y="315290"/>
                  </a:lnTo>
                  <a:lnTo>
                    <a:pt x="123532" y="319722"/>
                  </a:lnTo>
                  <a:lnTo>
                    <a:pt x="123532" y="331698"/>
                  </a:lnTo>
                  <a:lnTo>
                    <a:pt x="129032" y="337197"/>
                  </a:lnTo>
                  <a:lnTo>
                    <a:pt x="142582" y="337197"/>
                  </a:lnTo>
                  <a:lnTo>
                    <a:pt x="148082" y="331698"/>
                  </a:lnTo>
                  <a:lnTo>
                    <a:pt x="148082" y="319722"/>
                  </a:lnTo>
                  <a:lnTo>
                    <a:pt x="144843" y="315290"/>
                  </a:lnTo>
                  <a:lnTo>
                    <a:pt x="140258" y="313499"/>
                  </a:lnTo>
                  <a:lnTo>
                    <a:pt x="140258" y="302818"/>
                  </a:lnTo>
                  <a:lnTo>
                    <a:pt x="143954" y="302602"/>
                  </a:lnTo>
                  <a:lnTo>
                    <a:pt x="147561" y="302107"/>
                  </a:lnTo>
                  <a:lnTo>
                    <a:pt x="151091" y="301371"/>
                  </a:lnTo>
                  <a:lnTo>
                    <a:pt x="151091" y="298729"/>
                  </a:lnTo>
                  <a:lnTo>
                    <a:pt x="151091" y="283413"/>
                  </a:lnTo>
                  <a:lnTo>
                    <a:pt x="151091" y="157314"/>
                  </a:lnTo>
                  <a:lnTo>
                    <a:pt x="151091" y="155257"/>
                  </a:lnTo>
                  <a:close/>
                </a:path>
                <a:path w="366395" h="380365">
                  <a:moveTo>
                    <a:pt x="243814" y="360883"/>
                  </a:moveTo>
                  <a:lnTo>
                    <a:pt x="242290" y="350202"/>
                  </a:lnTo>
                  <a:lnTo>
                    <a:pt x="238125" y="337070"/>
                  </a:lnTo>
                  <a:lnTo>
                    <a:pt x="231940" y="325958"/>
                  </a:lnTo>
                  <a:lnTo>
                    <a:pt x="229984" y="324751"/>
                  </a:lnTo>
                  <a:lnTo>
                    <a:pt x="229984" y="0"/>
                  </a:lnTo>
                  <a:lnTo>
                    <a:pt x="218770" y="0"/>
                  </a:lnTo>
                  <a:lnTo>
                    <a:pt x="218770" y="324739"/>
                  </a:lnTo>
                  <a:lnTo>
                    <a:pt x="216801" y="325958"/>
                  </a:lnTo>
                  <a:lnTo>
                    <a:pt x="210629" y="337070"/>
                  </a:lnTo>
                  <a:lnTo>
                    <a:pt x="206463" y="350202"/>
                  </a:lnTo>
                  <a:lnTo>
                    <a:pt x="204927" y="360883"/>
                  </a:lnTo>
                  <a:lnTo>
                    <a:pt x="206463" y="368388"/>
                  </a:lnTo>
                  <a:lnTo>
                    <a:pt x="210629" y="374523"/>
                  </a:lnTo>
                  <a:lnTo>
                    <a:pt x="216801" y="378663"/>
                  </a:lnTo>
                  <a:lnTo>
                    <a:pt x="224370" y="380174"/>
                  </a:lnTo>
                  <a:lnTo>
                    <a:pt x="231940" y="378663"/>
                  </a:lnTo>
                  <a:lnTo>
                    <a:pt x="238125" y="374523"/>
                  </a:lnTo>
                  <a:lnTo>
                    <a:pt x="242290" y="368388"/>
                  </a:lnTo>
                  <a:lnTo>
                    <a:pt x="243814" y="360883"/>
                  </a:lnTo>
                  <a:close/>
                </a:path>
                <a:path w="366395" h="380365">
                  <a:moveTo>
                    <a:pt x="366217" y="219379"/>
                  </a:moveTo>
                  <a:lnTo>
                    <a:pt x="305968" y="219379"/>
                  </a:lnTo>
                  <a:lnTo>
                    <a:pt x="305968" y="237147"/>
                  </a:lnTo>
                  <a:lnTo>
                    <a:pt x="366217" y="237147"/>
                  </a:lnTo>
                  <a:lnTo>
                    <a:pt x="366217" y="219379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5697142" y="949257"/>
              <a:ext cx="74295" cy="29209"/>
            </a:xfrm>
            <a:custGeom>
              <a:avLst/>
              <a:gdLst/>
              <a:ahLst/>
              <a:cxnLst/>
              <a:rect l="l" t="t" r="r" b="b"/>
              <a:pathLst>
                <a:path w="74295" h="29209">
                  <a:moveTo>
                    <a:pt x="0" y="29082"/>
                  </a:moveTo>
                  <a:lnTo>
                    <a:pt x="0" y="0"/>
                  </a:lnTo>
                  <a:lnTo>
                    <a:pt x="73850" y="0"/>
                  </a:lnTo>
                  <a:lnTo>
                    <a:pt x="73850" y="29082"/>
                  </a:lnTo>
                </a:path>
              </a:pathLst>
            </a:custGeom>
            <a:ln w="11226">
              <a:solidFill>
                <a:srgbClr val="2359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5686729" y="858024"/>
              <a:ext cx="96520" cy="50165"/>
            </a:xfrm>
            <a:custGeom>
              <a:avLst/>
              <a:gdLst/>
              <a:ahLst/>
              <a:cxnLst/>
              <a:rect l="l" t="t" r="r" b="b"/>
              <a:pathLst>
                <a:path w="96520" h="50165">
                  <a:moveTo>
                    <a:pt x="89979" y="0"/>
                  </a:moveTo>
                  <a:lnTo>
                    <a:pt x="6502" y="0"/>
                  </a:lnTo>
                  <a:lnTo>
                    <a:pt x="2920" y="0"/>
                  </a:lnTo>
                  <a:lnTo>
                    <a:pt x="0" y="2908"/>
                  </a:lnTo>
                  <a:lnTo>
                    <a:pt x="0" y="6502"/>
                  </a:lnTo>
                  <a:lnTo>
                    <a:pt x="0" y="43459"/>
                  </a:lnTo>
                  <a:lnTo>
                    <a:pt x="0" y="47028"/>
                  </a:lnTo>
                  <a:lnTo>
                    <a:pt x="2920" y="49961"/>
                  </a:lnTo>
                  <a:lnTo>
                    <a:pt x="6502" y="49961"/>
                  </a:lnTo>
                  <a:lnTo>
                    <a:pt x="89979" y="49961"/>
                  </a:lnTo>
                  <a:lnTo>
                    <a:pt x="93548" y="49961"/>
                  </a:lnTo>
                  <a:lnTo>
                    <a:pt x="96481" y="47028"/>
                  </a:lnTo>
                  <a:lnTo>
                    <a:pt x="96481" y="43459"/>
                  </a:lnTo>
                  <a:lnTo>
                    <a:pt x="96481" y="6502"/>
                  </a:lnTo>
                  <a:lnTo>
                    <a:pt x="96481" y="2908"/>
                  </a:lnTo>
                  <a:lnTo>
                    <a:pt x="93548" y="0"/>
                  </a:lnTo>
                  <a:lnTo>
                    <a:pt x="89979" y="0"/>
                  </a:lnTo>
                  <a:close/>
                </a:path>
              </a:pathLst>
            </a:custGeom>
            <a:ln w="11226">
              <a:solidFill>
                <a:srgbClr val="2359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5704744" y="858024"/>
              <a:ext cx="0" cy="50165"/>
            </a:xfrm>
            <a:custGeom>
              <a:avLst/>
              <a:gdLst/>
              <a:ahLst/>
              <a:cxnLst/>
              <a:rect l="l" t="t" r="r" b="b"/>
              <a:pathLst>
                <a:path h="50165">
                  <a:moveTo>
                    <a:pt x="0" y="0"/>
                  </a:moveTo>
                  <a:lnTo>
                    <a:pt x="0" y="49961"/>
                  </a:lnTo>
                </a:path>
              </a:pathLst>
            </a:custGeom>
            <a:ln w="11226">
              <a:solidFill>
                <a:srgbClr val="2359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5723099" y="858024"/>
              <a:ext cx="0" cy="50165"/>
            </a:xfrm>
            <a:custGeom>
              <a:avLst/>
              <a:gdLst/>
              <a:ahLst/>
              <a:cxnLst/>
              <a:rect l="l" t="t" r="r" b="b"/>
              <a:pathLst>
                <a:path h="50165">
                  <a:moveTo>
                    <a:pt x="0" y="0"/>
                  </a:moveTo>
                  <a:lnTo>
                    <a:pt x="0" y="49961"/>
                  </a:lnTo>
                </a:path>
              </a:pathLst>
            </a:custGeom>
            <a:ln w="11226">
              <a:solidFill>
                <a:srgbClr val="2359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4" name="object 94"/>
          <p:cNvGrpSpPr/>
          <p:nvPr/>
        </p:nvGrpSpPr>
        <p:grpSpPr>
          <a:xfrm>
            <a:off x="4710366" y="793447"/>
            <a:ext cx="681990" cy="650240"/>
            <a:chOff x="4710366" y="793447"/>
            <a:chExt cx="681990" cy="650240"/>
          </a:xfrm>
        </p:grpSpPr>
        <p:sp>
          <p:nvSpPr>
            <p:cNvPr id="95" name="object 95"/>
            <p:cNvSpPr/>
            <p:nvPr/>
          </p:nvSpPr>
          <p:spPr>
            <a:xfrm>
              <a:off x="4715128" y="798210"/>
              <a:ext cx="602615" cy="602615"/>
            </a:xfrm>
            <a:custGeom>
              <a:avLst/>
              <a:gdLst/>
              <a:ahLst/>
              <a:cxnLst/>
              <a:rect l="l" t="t" r="r" b="b"/>
              <a:pathLst>
                <a:path w="602614" h="602615">
                  <a:moveTo>
                    <a:pt x="602018" y="301002"/>
                  </a:moveTo>
                  <a:lnTo>
                    <a:pt x="598078" y="349831"/>
                  </a:lnTo>
                  <a:lnTo>
                    <a:pt x="586671" y="396150"/>
                  </a:lnTo>
                  <a:lnTo>
                    <a:pt x="568418" y="439340"/>
                  </a:lnTo>
                  <a:lnTo>
                    <a:pt x="543938" y="478782"/>
                  </a:lnTo>
                  <a:lnTo>
                    <a:pt x="513851" y="513856"/>
                  </a:lnTo>
                  <a:lnTo>
                    <a:pt x="478777" y="543942"/>
                  </a:lnTo>
                  <a:lnTo>
                    <a:pt x="439335" y="568421"/>
                  </a:lnTo>
                  <a:lnTo>
                    <a:pt x="396145" y="586673"/>
                  </a:lnTo>
                  <a:lnTo>
                    <a:pt x="349828" y="598078"/>
                  </a:lnTo>
                  <a:lnTo>
                    <a:pt x="301002" y="602018"/>
                  </a:lnTo>
                  <a:lnTo>
                    <a:pt x="252177" y="598078"/>
                  </a:lnTo>
                  <a:lnTo>
                    <a:pt x="205861" y="586673"/>
                  </a:lnTo>
                  <a:lnTo>
                    <a:pt x="162672" y="568421"/>
                  </a:lnTo>
                  <a:lnTo>
                    <a:pt x="123232" y="543942"/>
                  </a:lnTo>
                  <a:lnTo>
                    <a:pt x="88160" y="513856"/>
                  </a:lnTo>
                  <a:lnTo>
                    <a:pt x="58074" y="478782"/>
                  </a:lnTo>
                  <a:lnTo>
                    <a:pt x="33596" y="439340"/>
                  </a:lnTo>
                  <a:lnTo>
                    <a:pt x="15344" y="396150"/>
                  </a:lnTo>
                  <a:lnTo>
                    <a:pt x="3939" y="349831"/>
                  </a:lnTo>
                  <a:lnTo>
                    <a:pt x="0" y="301002"/>
                  </a:lnTo>
                  <a:lnTo>
                    <a:pt x="3939" y="252177"/>
                  </a:lnTo>
                  <a:lnTo>
                    <a:pt x="15344" y="205861"/>
                  </a:lnTo>
                  <a:lnTo>
                    <a:pt x="33596" y="162672"/>
                  </a:lnTo>
                  <a:lnTo>
                    <a:pt x="58074" y="123232"/>
                  </a:lnTo>
                  <a:lnTo>
                    <a:pt x="88160" y="88160"/>
                  </a:lnTo>
                  <a:lnTo>
                    <a:pt x="123232" y="58074"/>
                  </a:lnTo>
                  <a:lnTo>
                    <a:pt x="162672" y="33596"/>
                  </a:lnTo>
                  <a:lnTo>
                    <a:pt x="205861" y="15344"/>
                  </a:lnTo>
                  <a:lnTo>
                    <a:pt x="252177" y="3939"/>
                  </a:lnTo>
                  <a:lnTo>
                    <a:pt x="301002" y="0"/>
                  </a:lnTo>
                  <a:lnTo>
                    <a:pt x="349828" y="3939"/>
                  </a:lnTo>
                  <a:lnTo>
                    <a:pt x="396145" y="15344"/>
                  </a:lnTo>
                  <a:lnTo>
                    <a:pt x="439335" y="33596"/>
                  </a:lnTo>
                  <a:lnTo>
                    <a:pt x="478777" y="58074"/>
                  </a:lnTo>
                  <a:lnTo>
                    <a:pt x="513851" y="88160"/>
                  </a:lnTo>
                  <a:lnTo>
                    <a:pt x="543938" y="123232"/>
                  </a:lnTo>
                  <a:lnTo>
                    <a:pt x="568418" y="162672"/>
                  </a:lnTo>
                  <a:lnTo>
                    <a:pt x="586671" y="205861"/>
                  </a:lnTo>
                  <a:lnTo>
                    <a:pt x="598078" y="252177"/>
                  </a:lnTo>
                  <a:lnTo>
                    <a:pt x="602018" y="301002"/>
                  </a:lnTo>
                  <a:close/>
                </a:path>
              </a:pathLst>
            </a:custGeom>
            <a:ln w="9525">
              <a:solidFill>
                <a:srgbClr val="235981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4861544" y="846900"/>
              <a:ext cx="249554" cy="496570"/>
            </a:xfrm>
            <a:custGeom>
              <a:avLst/>
              <a:gdLst/>
              <a:ahLst/>
              <a:cxnLst/>
              <a:rect l="l" t="t" r="r" b="b"/>
              <a:pathLst>
                <a:path w="249554" h="496569">
                  <a:moveTo>
                    <a:pt x="146303" y="437845"/>
                  </a:moveTo>
                  <a:lnTo>
                    <a:pt x="142989" y="439546"/>
                  </a:lnTo>
                  <a:lnTo>
                    <a:pt x="139255" y="440524"/>
                  </a:lnTo>
                  <a:lnTo>
                    <a:pt x="94551" y="440524"/>
                  </a:lnTo>
                  <a:lnTo>
                    <a:pt x="94551" y="496341"/>
                  </a:lnTo>
                  <a:lnTo>
                    <a:pt x="137375" y="496341"/>
                  </a:lnTo>
                  <a:lnTo>
                    <a:pt x="146303" y="437845"/>
                  </a:lnTo>
                  <a:close/>
                </a:path>
                <a:path w="249554" h="496569">
                  <a:moveTo>
                    <a:pt x="230712" y="310133"/>
                  </a:moveTo>
                  <a:lnTo>
                    <a:pt x="135293" y="310133"/>
                  </a:lnTo>
                  <a:lnTo>
                    <a:pt x="144599" y="312024"/>
                  </a:lnTo>
                  <a:lnTo>
                    <a:pt x="152219" y="317172"/>
                  </a:lnTo>
                  <a:lnTo>
                    <a:pt x="157367" y="324792"/>
                  </a:lnTo>
                  <a:lnTo>
                    <a:pt x="159257" y="334098"/>
                  </a:lnTo>
                  <a:lnTo>
                    <a:pt x="159257" y="415239"/>
                  </a:lnTo>
                  <a:lnTo>
                    <a:pt x="171627" y="496341"/>
                  </a:lnTo>
                  <a:lnTo>
                    <a:pt x="218249" y="496341"/>
                  </a:lnTo>
                  <a:lnTo>
                    <a:pt x="218249" y="318922"/>
                  </a:lnTo>
                  <a:lnTo>
                    <a:pt x="230712" y="310133"/>
                  </a:lnTo>
                  <a:close/>
                </a:path>
                <a:path w="249554" h="496569">
                  <a:moveTo>
                    <a:pt x="142455" y="321068"/>
                  </a:moveTo>
                  <a:lnTo>
                    <a:pt x="5867" y="321068"/>
                  </a:lnTo>
                  <a:lnTo>
                    <a:pt x="0" y="326936"/>
                  </a:lnTo>
                  <a:lnTo>
                    <a:pt x="0" y="423735"/>
                  </a:lnTo>
                  <a:lnTo>
                    <a:pt x="5867" y="429590"/>
                  </a:lnTo>
                  <a:lnTo>
                    <a:pt x="142455" y="429590"/>
                  </a:lnTo>
                  <a:lnTo>
                    <a:pt x="148323" y="423735"/>
                  </a:lnTo>
                  <a:lnTo>
                    <a:pt x="148323" y="326936"/>
                  </a:lnTo>
                  <a:lnTo>
                    <a:pt x="142455" y="321068"/>
                  </a:lnTo>
                  <a:close/>
                </a:path>
                <a:path w="249554" h="496569">
                  <a:moveTo>
                    <a:pt x="191782" y="119252"/>
                  </a:moveTo>
                  <a:lnTo>
                    <a:pt x="120764" y="119252"/>
                  </a:lnTo>
                  <a:lnTo>
                    <a:pt x="98367" y="123808"/>
                  </a:lnTo>
                  <a:lnTo>
                    <a:pt x="80025" y="136210"/>
                  </a:lnTo>
                  <a:lnTo>
                    <a:pt x="67632" y="154560"/>
                  </a:lnTo>
                  <a:lnTo>
                    <a:pt x="63080" y="176961"/>
                  </a:lnTo>
                  <a:lnTo>
                    <a:pt x="63080" y="270344"/>
                  </a:lnTo>
                  <a:lnTo>
                    <a:pt x="63258" y="272922"/>
                  </a:lnTo>
                  <a:lnTo>
                    <a:pt x="63588" y="275462"/>
                  </a:lnTo>
                  <a:lnTo>
                    <a:pt x="63588" y="321068"/>
                  </a:lnTo>
                  <a:lnTo>
                    <a:pt x="83934" y="321068"/>
                  </a:lnTo>
                  <a:lnTo>
                    <a:pt x="83934" y="310133"/>
                  </a:lnTo>
                  <a:lnTo>
                    <a:pt x="230712" y="310133"/>
                  </a:lnTo>
                  <a:lnTo>
                    <a:pt x="230935" y="309976"/>
                  </a:lnTo>
                  <a:lnTo>
                    <a:pt x="240803" y="298029"/>
                  </a:lnTo>
                  <a:lnTo>
                    <a:pt x="247201" y="283726"/>
                  </a:lnTo>
                  <a:lnTo>
                    <a:pt x="249478" y="267715"/>
                  </a:lnTo>
                  <a:lnTo>
                    <a:pt x="249478" y="176961"/>
                  </a:lnTo>
                  <a:lnTo>
                    <a:pt x="244925" y="154555"/>
                  </a:lnTo>
                  <a:lnTo>
                    <a:pt x="232527" y="136205"/>
                  </a:lnTo>
                  <a:lnTo>
                    <a:pt x="214181" y="123806"/>
                  </a:lnTo>
                  <a:lnTo>
                    <a:pt x="191782" y="119252"/>
                  </a:lnTo>
                  <a:close/>
                </a:path>
                <a:path w="249554" h="496569">
                  <a:moveTo>
                    <a:pt x="154597" y="0"/>
                  </a:moveTo>
                  <a:lnTo>
                    <a:pt x="134199" y="4119"/>
                  </a:lnTo>
                  <a:lnTo>
                    <a:pt x="117543" y="15351"/>
                  </a:lnTo>
                  <a:lnTo>
                    <a:pt x="106314" y="32007"/>
                  </a:lnTo>
                  <a:lnTo>
                    <a:pt x="102196" y="52400"/>
                  </a:lnTo>
                  <a:lnTo>
                    <a:pt x="106314" y="72792"/>
                  </a:lnTo>
                  <a:lnTo>
                    <a:pt x="117543" y="89449"/>
                  </a:lnTo>
                  <a:lnTo>
                    <a:pt x="134199" y="100681"/>
                  </a:lnTo>
                  <a:lnTo>
                    <a:pt x="154597" y="104800"/>
                  </a:lnTo>
                  <a:lnTo>
                    <a:pt x="174989" y="100681"/>
                  </a:lnTo>
                  <a:lnTo>
                    <a:pt x="191646" y="89449"/>
                  </a:lnTo>
                  <a:lnTo>
                    <a:pt x="202878" y="72792"/>
                  </a:lnTo>
                  <a:lnTo>
                    <a:pt x="206997" y="52400"/>
                  </a:lnTo>
                  <a:lnTo>
                    <a:pt x="202878" y="32007"/>
                  </a:lnTo>
                  <a:lnTo>
                    <a:pt x="191646" y="15351"/>
                  </a:lnTo>
                  <a:lnTo>
                    <a:pt x="174989" y="4119"/>
                  </a:lnTo>
                  <a:lnTo>
                    <a:pt x="154597" y="0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5101427" y="1152460"/>
              <a:ext cx="290830" cy="290830"/>
            </a:xfrm>
            <a:custGeom>
              <a:avLst/>
              <a:gdLst/>
              <a:ahLst/>
              <a:cxnLst/>
              <a:rect l="l" t="t" r="r" b="b"/>
              <a:pathLst>
                <a:path w="290829" h="290830">
                  <a:moveTo>
                    <a:pt x="145389" y="0"/>
                  </a:moveTo>
                  <a:lnTo>
                    <a:pt x="99433" y="7411"/>
                  </a:lnTo>
                  <a:lnTo>
                    <a:pt x="59521" y="28050"/>
                  </a:lnTo>
                  <a:lnTo>
                    <a:pt x="28050" y="59521"/>
                  </a:lnTo>
                  <a:lnTo>
                    <a:pt x="7411" y="99433"/>
                  </a:lnTo>
                  <a:lnTo>
                    <a:pt x="0" y="145389"/>
                  </a:lnTo>
                  <a:lnTo>
                    <a:pt x="7411" y="191341"/>
                  </a:lnTo>
                  <a:lnTo>
                    <a:pt x="28050" y="231251"/>
                  </a:lnTo>
                  <a:lnTo>
                    <a:pt x="59521" y="262725"/>
                  </a:lnTo>
                  <a:lnTo>
                    <a:pt x="99433" y="283366"/>
                  </a:lnTo>
                  <a:lnTo>
                    <a:pt x="145389" y="290779"/>
                  </a:lnTo>
                  <a:lnTo>
                    <a:pt x="191346" y="283366"/>
                  </a:lnTo>
                  <a:lnTo>
                    <a:pt x="231257" y="262725"/>
                  </a:lnTo>
                  <a:lnTo>
                    <a:pt x="262729" y="231251"/>
                  </a:lnTo>
                  <a:lnTo>
                    <a:pt x="283367" y="191341"/>
                  </a:lnTo>
                  <a:lnTo>
                    <a:pt x="290779" y="145389"/>
                  </a:lnTo>
                  <a:lnTo>
                    <a:pt x="283367" y="99433"/>
                  </a:lnTo>
                  <a:lnTo>
                    <a:pt x="262729" y="59521"/>
                  </a:lnTo>
                  <a:lnTo>
                    <a:pt x="231257" y="28050"/>
                  </a:lnTo>
                  <a:lnTo>
                    <a:pt x="191346" y="7411"/>
                  </a:lnTo>
                  <a:lnTo>
                    <a:pt x="14538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8" name="object 98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5146495" y="1202140"/>
              <a:ext cx="200634" cy="208953"/>
            </a:xfrm>
            <a:prstGeom prst="rect">
              <a:avLst/>
            </a:prstGeom>
          </p:spPr>
        </p:pic>
      </p:grpSp>
      <p:grpSp>
        <p:nvGrpSpPr>
          <p:cNvPr id="99" name="object 99"/>
          <p:cNvGrpSpPr/>
          <p:nvPr/>
        </p:nvGrpSpPr>
        <p:grpSpPr>
          <a:xfrm>
            <a:off x="5820887" y="5841452"/>
            <a:ext cx="366395" cy="501015"/>
            <a:chOff x="5820887" y="5841452"/>
            <a:chExt cx="366395" cy="501015"/>
          </a:xfrm>
        </p:grpSpPr>
        <p:sp>
          <p:nvSpPr>
            <p:cNvPr id="100" name="object 100"/>
            <p:cNvSpPr/>
            <p:nvPr/>
          </p:nvSpPr>
          <p:spPr>
            <a:xfrm>
              <a:off x="5996740" y="5967392"/>
              <a:ext cx="96520" cy="368935"/>
            </a:xfrm>
            <a:custGeom>
              <a:avLst/>
              <a:gdLst/>
              <a:ahLst/>
              <a:cxnLst/>
              <a:rect l="l" t="t" r="r" b="b"/>
              <a:pathLst>
                <a:path w="96520" h="368935">
                  <a:moveTo>
                    <a:pt x="25628" y="584"/>
                  </a:moveTo>
                  <a:lnTo>
                    <a:pt x="0" y="584"/>
                  </a:lnTo>
                  <a:lnTo>
                    <a:pt x="0" y="320332"/>
                  </a:lnTo>
                  <a:lnTo>
                    <a:pt x="3655" y="338912"/>
                  </a:lnTo>
                  <a:lnTo>
                    <a:pt x="13663" y="354277"/>
                  </a:lnTo>
                  <a:lnTo>
                    <a:pt x="28583" y="364810"/>
                  </a:lnTo>
                  <a:lnTo>
                    <a:pt x="46977" y="368896"/>
                  </a:lnTo>
                  <a:lnTo>
                    <a:pt x="65865" y="365369"/>
                  </a:lnTo>
                  <a:lnTo>
                    <a:pt x="81318" y="355176"/>
                  </a:lnTo>
                  <a:lnTo>
                    <a:pt x="91750" y="339898"/>
                  </a:lnTo>
                  <a:lnTo>
                    <a:pt x="95580" y="321119"/>
                  </a:lnTo>
                  <a:lnTo>
                    <a:pt x="96494" y="0"/>
                  </a:lnTo>
                  <a:lnTo>
                    <a:pt x="67957" y="0"/>
                  </a:lnTo>
                </a:path>
              </a:pathLst>
            </a:custGeom>
            <a:ln w="11226">
              <a:solidFill>
                <a:srgbClr val="2359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5820880" y="5897029"/>
              <a:ext cx="366395" cy="380365"/>
            </a:xfrm>
            <a:custGeom>
              <a:avLst/>
              <a:gdLst/>
              <a:ahLst/>
              <a:cxnLst/>
              <a:rect l="l" t="t" r="r" b="b"/>
              <a:pathLst>
                <a:path w="366395" h="380364">
                  <a:moveTo>
                    <a:pt x="151079" y="155257"/>
                  </a:moveTo>
                  <a:lnTo>
                    <a:pt x="147561" y="154520"/>
                  </a:lnTo>
                  <a:lnTo>
                    <a:pt x="143941" y="154025"/>
                  </a:lnTo>
                  <a:lnTo>
                    <a:pt x="141503" y="153898"/>
                  </a:lnTo>
                  <a:lnTo>
                    <a:pt x="141503" y="219786"/>
                  </a:lnTo>
                  <a:lnTo>
                    <a:pt x="141503" y="237159"/>
                  </a:lnTo>
                  <a:lnTo>
                    <a:pt x="120078" y="237159"/>
                  </a:lnTo>
                  <a:lnTo>
                    <a:pt x="120078" y="258597"/>
                  </a:lnTo>
                  <a:lnTo>
                    <a:pt x="102692" y="258597"/>
                  </a:lnTo>
                  <a:lnTo>
                    <a:pt x="102692" y="237159"/>
                  </a:lnTo>
                  <a:lnTo>
                    <a:pt x="81267" y="237159"/>
                  </a:lnTo>
                  <a:lnTo>
                    <a:pt x="81267" y="231203"/>
                  </a:lnTo>
                  <a:lnTo>
                    <a:pt x="81267" y="222300"/>
                  </a:lnTo>
                  <a:lnTo>
                    <a:pt x="81267" y="219786"/>
                  </a:lnTo>
                  <a:lnTo>
                    <a:pt x="102692" y="219786"/>
                  </a:lnTo>
                  <a:lnTo>
                    <a:pt x="102692" y="198361"/>
                  </a:lnTo>
                  <a:lnTo>
                    <a:pt x="120078" y="198361"/>
                  </a:lnTo>
                  <a:lnTo>
                    <a:pt x="120078" y="219786"/>
                  </a:lnTo>
                  <a:lnTo>
                    <a:pt x="141503" y="219786"/>
                  </a:lnTo>
                  <a:lnTo>
                    <a:pt x="141503" y="153898"/>
                  </a:lnTo>
                  <a:lnTo>
                    <a:pt x="140258" y="153822"/>
                  </a:lnTo>
                  <a:lnTo>
                    <a:pt x="140258" y="140004"/>
                  </a:lnTo>
                  <a:lnTo>
                    <a:pt x="144830" y="138214"/>
                  </a:lnTo>
                  <a:lnTo>
                    <a:pt x="148069" y="133794"/>
                  </a:lnTo>
                  <a:lnTo>
                    <a:pt x="148069" y="121805"/>
                  </a:lnTo>
                  <a:lnTo>
                    <a:pt x="142570" y="116319"/>
                  </a:lnTo>
                  <a:lnTo>
                    <a:pt x="129019" y="116319"/>
                  </a:lnTo>
                  <a:lnTo>
                    <a:pt x="123520" y="121805"/>
                  </a:lnTo>
                  <a:lnTo>
                    <a:pt x="123520" y="133794"/>
                  </a:lnTo>
                  <a:lnTo>
                    <a:pt x="126771" y="138214"/>
                  </a:lnTo>
                  <a:lnTo>
                    <a:pt x="131343" y="140004"/>
                  </a:lnTo>
                  <a:lnTo>
                    <a:pt x="131343" y="153822"/>
                  </a:lnTo>
                  <a:lnTo>
                    <a:pt x="124866" y="154190"/>
                  </a:lnTo>
                  <a:lnTo>
                    <a:pt x="118630" y="155409"/>
                  </a:lnTo>
                  <a:lnTo>
                    <a:pt x="112699" y="157327"/>
                  </a:lnTo>
                  <a:lnTo>
                    <a:pt x="100152" y="127508"/>
                  </a:lnTo>
                  <a:lnTo>
                    <a:pt x="98310" y="123126"/>
                  </a:lnTo>
                  <a:lnTo>
                    <a:pt x="102781" y="118795"/>
                  </a:lnTo>
                  <a:lnTo>
                    <a:pt x="104381" y="112014"/>
                  </a:lnTo>
                  <a:lnTo>
                    <a:pt x="98488" y="97993"/>
                  </a:lnTo>
                  <a:lnTo>
                    <a:pt x="89357" y="94272"/>
                  </a:lnTo>
                  <a:lnTo>
                    <a:pt x="73507" y="100952"/>
                  </a:lnTo>
                  <a:lnTo>
                    <a:pt x="69786" y="110070"/>
                  </a:lnTo>
                  <a:lnTo>
                    <a:pt x="75679" y="124091"/>
                  </a:lnTo>
                  <a:lnTo>
                    <a:pt x="81661" y="127673"/>
                  </a:lnTo>
                  <a:lnTo>
                    <a:pt x="87884" y="127508"/>
                  </a:lnTo>
                  <a:lnTo>
                    <a:pt x="102247" y="161645"/>
                  </a:lnTo>
                  <a:lnTo>
                    <a:pt x="96786" y="164401"/>
                  </a:lnTo>
                  <a:lnTo>
                    <a:pt x="91706" y="167792"/>
                  </a:lnTo>
                  <a:lnTo>
                    <a:pt x="87109" y="171767"/>
                  </a:lnTo>
                  <a:lnTo>
                    <a:pt x="83908" y="168567"/>
                  </a:lnTo>
                  <a:lnTo>
                    <a:pt x="77609" y="162267"/>
                  </a:lnTo>
                  <a:lnTo>
                    <a:pt x="79578" y="157772"/>
                  </a:lnTo>
                  <a:lnTo>
                    <a:pt x="78740" y="152336"/>
                  </a:lnTo>
                  <a:lnTo>
                    <a:pt x="70269" y="143865"/>
                  </a:lnTo>
                  <a:lnTo>
                    <a:pt x="62496" y="143865"/>
                  </a:lnTo>
                  <a:lnTo>
                    <a:pt x="52908" y="153441"/>
                  </a:lnTo>
                  <a:lnTo>
                    <a:pt x="52997" y="161315"/>
                  </a:lnTo>
                  <a:lnTo>
                    <a:pt x="61379" y="169697"/>
                  </a:lnTo>
                  <a:lnTo>
                    <a:pt x="66814" y="170535"/>
                  </a:lnTo>
                  <a:lnTo>
                    <a:pt x="71310" y="168567"/>
                  </a:lnTo>
                  <a:lnTo>
                    <a:pt x="80695" y="177965"/>
                  </a:lnTo>
                  <a:lnTo>
                    <a:pt x="76530" y="182511"/>
                  </a:lnTo>
                  <a:lnTo>
                    <a:pt x="72936" y="187591"/>
                  </a:lnTo>
                  <a:lnTo>
                    <a:pt x="69989" y="193065"/>
                  </a:lnTo>
                  <a:lnTo>
                    <a:pt x="61823" y="189649"/>
                  </a:lnTo>
                  <a:lnTo>
                    <a:pt x="37071" y="179285"/>
                  </a:lnTo>
                  <a:lnTo>
                    <a:pt x="37223" y="173088"/>
                  </a:lnTo>
                  <a:lnTo>
                    <a:pt x="33642" y="167157"/>
                  </a:lnTo>
                  <a:lnTo>
                    <a:pt x="19710" y="161315"/>
                  </a:lnTo>
                  <a:lnTo>
                    <a:pt x="10642" y="165023"/>
                  </a:lnTo>
                  <a:lnTo>
                    <a:pt x="4025" y="180797"/>
                  </a:lnTo>
                  <a:lnTo>
                    <a:pt x="7747" y="189877"/>
                  </a:lnTo>
                  <a:lnTo>
                    <a:pt x="21678" y="195707"/>
                  </a:lnTo>
                  <a:lnTo>
                    <a:pt x="28422" y="194106"/>
                  </a:lnTo>
                  <a:lnTo>
                    <a:pt x="32727" y="189649"/>
                  </a:lnTo>
                  <a:lnTo>
                    <a:pt x="65443" y="203365"/>
                  </a:lnTo>
                  <a:lnTo>
                    <a:pt x="63309" y="209359"/>
                  </a:lnTo>
                  <a:lnTo>
                    <a:pt x="61937" y="215709"/>
                  </a:lnTo>
                  <a:lnTo>
                    <a:pt x="61404" y="222300"/>
                  </a:lnTo>
                  <a:lnTo>
                    <a:pt x="49047" y="222300"/>
                  </a:lnTo>
                  <a:lnTo>
                    <a:pt x="47269" y="217728"/>
                  </a:lnTo>
                  <a:lnTo>
                    <a:pt x="42824" y="214477"/>
                  </a:lnTo>
                  <a:lnTo>
                    <a:pt x="30848" y="214477"/>
                  </a:lnTo>
                  <a:lnTo>
                    <a:pt x="25349" y="219989"/>
                  </a:lnTo>
                  <a:lnTo>
                    <a:pt x="25349" y="233527"/>
                  </a:lnTo>
                  <a:lnTo>
                    <a:pt x="30848" y="239026"/>
                  </a:lnTo>
                  <a:lnTo>
                    <a:pt x="42824" y="239026"/>
                  </a:lnTo>
                  <a:lnTo>
                    <a:pt x="47269" y="235788"/>
                  </a:lnTo>
                  <a:lnTo>
                    <a:pt x="49047" y="231203"/>
                  </a:lnTo>
                  <a:lnTo>
                    <a:pt x="61214" y="231203"/>
                  </a:lnTo>
                  <a:lnTo>
                    <a:pt x="61468" y="237871"/>
                  </a:lnTo>
                  <a:lnTo>
                    <a:pt x="62585" y="244297"/>
                  </a:lnTo>
                  <a:lnTo>
                    <a:pt x="64465" y="250393"/>
                  </a:lnTo>
                  <a:lnTo>
                    <a:pt x="27851" y="265811"/>
                  </a:lnTo>
                  <a:lnTo>
                    <a:pt x="23329" y="261162"/>
                  </a:lnTo>
                  <a:lnTo>
                    <a:pt x="16268" y="259486"/>
                  </a:lnTo>
                  <a:lnTo>
                    <a:pt x="9931" y="262153"/>
                  </a:lnTo>
                  <a:lnTo>
                    <a:pt x="4610" y="265772"/>
                  </a:lnTo>
                  <a:lnTo>
                    <a:pt x="1206" y="270967"/>
                  </a:lnTo>
                  <a:lnTo>
                    <a:pt x="0" y="277075"/>
                  </a:lnTo>
                  <a:lnTo>
                    <a:pt x="1282" y="283425"/>
                  </a:lnTo>
                  <a:lnTo>
                    <a:pt x="4902" y="288709"/>
                  </a:lnTo>
                  <a:lnTo>
                    <a:pt x="10096" y="292112"/>
                  </a:lnTo>
                  <a:lnTo>
                    <a:pt x="16205" y="293319"/>
                  </a:lnTo>
                  <a:lnTo>
                    <a:pt x="22517" y="292036"/>
                  </a:lnTo>
                  <a:lnTo>
                    <a:pt x="28854" y="289369"/>
                  </a:lnTo>
                  <a:lnTo>
                    <a:pt x="32588" y="283146"/>
                  </a:lnTo>
                  <a:lnTo>
                    <a:pt x="32423" y="276669"/>
                  </a:lnTo>
                  <a:lnTo>
                    <a:pt x="58204" y="265811"/>
                  </a:lnTo>
                  <a:lnTo>
                    <a:pt x="68846" y="261327"/>
                  </a:lnTo>
                  <a:lnTo>
                    <a:pt x="71653" y="267017"/>
                  </a:lnTo>
                  <a:lnTo>
                    <a:pt x="75145" y="272275"/>
                  </a:lnTo>
                  <a:lnTo>
                    <a:pt x="79235" y="277012"/>
                  </a:lnTo>
                  <a:lnTo>
                    <a:pt x="71310" y="284949"/>
                  </a:lnTo>
                  <a:lnTo>
                    <a:pt x="66814" y="282981"/>
                  </a:lnTo>
                  <a:lnTo>
                    <a:pt x="61379" y="283819"/>
                  </a:lnTo>
                  <a:lnTo>
                    <a:pt x="52908" y="292290"/>
                  </a:lnTo>
                  <a:lnTo>
                    <a:pt x="52908" y="300062"/>
                  </a:lnTo>
                  <a:lnTo>
                    <a:pt x="62496" y="309638"/>
                  </a:lnTo>
                  <a:lnTo>
                    <a:pt x="70269" y="309638"/>
                  </a:lnTo>
                  <a:lnTo>
                    <a:pt x="78740" y="301167"/>
                  </a:lnTo>
                  <a:lnTo>
                    <a:pt x="79578" y="295744"/>
                  </a:lnTo>
                  <a:lnTo>
                    <a:pt x="77609" y="291249"/>
                  </a:lnTo>
                  <a:lnTo>
                    <a:pt x="83908" y="284949"/>
                  </a:lnTo>
                  <a:lnTo>
                    <a:pt x="85432" y="283425"/>
                  </a:lnTo>
                  <a:lnTo>
                    <a:pt x="90030" y="287629"/>
                  </a:lnTo>
                  <a:lnTo>
                    <a:pt x="95148" y="291249"/>
                  </a:lnTo>
                  <a:lnTo>
                    <a:pt x="100685" y="294195"/>
                  </a:lnTo>
                  <a:lnTo>
                    <a:pt x="87414" y="325081"/>
                  </a:lnTo>
                  <a:lnTo>
                    <a:pt x="81216" y="324866"/>
                  </a:lnTo>
                  <a:lnTo>
                    <a:pt x="75260" y="328396"/>
                  </a:lnTo>
                  <a:lnTo>
                    <a:pt x="69278" y="342290"/>
                  </a:lnTo>
                  <a:lnTo>
                    <a:pt x="72910" y="351383"/>
                  </a:lnTo>
                  <a:lnTo>
                    <a:pt x="88620" y="358152"/>
                  </a:lnTo>
                  <a:lnTo>
                    <a:pt x="97726" y="354507"/>
                  </a:lnTo>
                  <a:lnTo>
                    <a:pt x="103695" y="340626"/>
                  </a:lnTo>
                  <a:lnTo>
                    <a:pt x="102146" y="333870"/>
                  </a:lnTo>
                  <a:lnTo>
                    <a:pt x="97739" y="329526"/>
                  </a:lnTo>
                  <a:lnTo>
                    <a:pt x="99656" y="325081"/>
                  </a:lnTo>
                  <a:lnTo>
                    <a:pt x="110985" y="298729"/>
                  </a:lnTo>
                  <a:lnTo>
                    <a:pt x="117411" y="301002"/>
                  </a:lnTo>
                  <a:lnTo>
                    <a:pt x="124244" y="302412"/>
                  </a:lnTo>
                  <a:lnTo>
                    <a:pt x="131343" y="302831"/>
                  </a:lnTo>
                  <a:lnTo>
                    <a:pt x="131343" y="313512"/>
                  </a:lnTo>
                  <a:lnTo>
                    <a:pt x="126771" y="315302"/>
                  </a:lnTo>
                  <a:lnTo>
                    <a:pt x="123520" y="319722"/>
                  </a:lnTo>
                  <a:lnTo>
                    <a:pt x="123520" y="331711"/>
                  </a:lnTo>
                  <a:lnTo>
                    <a:pt x="129019" y="337197"/>
                  </a:lnTo>
                  <a:lnTo>
                    <a:pt x="142570" y="337197"/>
                  </a:lnTo>
                  <a:lnTo>
                    <a:pt x="148069" y="331711"/>
                  </a:lnTo>
                  <a:lnTo>
                    <a:pt x="148069" y="319722"/>
                  </a:lnTo>
                  <a:lnTo>
                    <a:pt x="144830" y="315302"/>
                  </a:lnTo>
                  <a:lnTo>
                    <a:pt x="140258" y="313512"/>
                  </a:lnTo>
                  <a:lnTo>
                    <a:pt x="140258" y="302831"/>
                  </a:lnTo>
                  <a:lnTo>
                    <a:pt x="143941" y="302602"/>
                  </a:lnTo>
                  <a:lnTo>
                    <a:pt x="147561" y="302107"/>
                  </a:lnTo>
                  <a:lnTo>
                    <a:pt x="151079" y="301383"/>
                  </a:lnTo>
                  <a:lnTo>
                    <a:pt x="151079" y="298729"/>
                  </a:lnTo>
                  <a:lnTo>
                    <a:pt x="151079" y="283425"/>
                  </a:lnTo>
                  <a:lnTo>
                    <a:pt x="151079" y="157327"/>
                  </a:lnTo>
                  <a:lnTo>
                    <a:pt x="151079" y="155257"/>
                  </a:lnTo>
                  <a:close/>
                </a:path>
                <a:path w="366395" h="380364">
                  <a:moveTo>
                    <a:pt x="243814" y="360883"/>
                  </a:moveTo>
                  <a:lnTo>
                    <a:pt x="242290" y="350202"/>
                  </a:lnTo>
                  <a:lnTo>
                    <a:pt x="238125" y="337083"/>
                  </a:lnTo>
                  <a:lnTo>
                    <a:pt x="231940" y="325958"/>
                  </a:lnTo>
                  <a:lnTo>
                    <a:pt x="229984" y="324751"/>
                  </a:lnTo>
                  <a:lnTo>
                    <a:pt x="229984" y="0"/>
                  </a:lnTo>
                  <a:lnTo>
                    <a:pt x="218757" y="0"/>
                  </a:lnTo>
                  <a:lnTo>
                    <a:pt x="218757" y="324751"/>
                  </a:lnTo>
                  <a:lnTo>
                    <a:pt x="216801" y="325958"/>
                  </a:lnTo>
                  <a:lnTo>
                    <a:pt x="210616" y="337083"/>
                  </a:lnTo>
                  <a:lnTo>
                    <a:pt x="206451" y="350202"/>
                  </a:lnTo>
                  <a:lnTo>
                    <a:pt x="204927" y="360883"/>
                  </a:lnTo>
                  <a:lnTo>
                    <a:pt x="206451" y="368388"/>
                  </a:lnTo>
                  <a:lnTo>
                    <a:pt x="210616" y="374523"/>
                  </a:lnTo>
                  <a:lnTo>
                    <a:pt x="216801" y="378663"/>
                  </a:lnTo>
                  <a:lnTo>
                    <a:pt x="224370" y="380174"/>
                  </a:lnTo>
                  <a:lnTo>
                    <a:pt x="231940" y="378663"/>
                  </a:lnTo>
                  <a:lnTo>
                    <a:pt x="238125" y="374523"/>
                  </a:lnTo>
                  <a:lnTo>
                    <a:pt x="242290" y="368388"/>
                  </a:lnTo>
                  <a:lnTo>
                    <a:pt x="243814" y="360883"/>
                  </a:lnTo>
                  <a:close/>
                </a:path>
                <a:path w="366395" h="380364">
                  <a:moveTo>
                    <a:pt x="366217" y="219392"/>
                  </a:moveTo>
                  <a:lnTo>
                    <a:pt x="305981" y="219392"/>
                  </a:lnTo>
                  <a:lnTo>
                    <a:pt x="305981" y="237147"/>
                  </a:lnTo>
                  <a:lnTo>
                    <a:pt x="366217" y="237147"/>
                  </a:lnTo>
                  <a:lnTo>
                    <a:pt x="366217" y="219392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6007163" y="5938299"/>
              <a:ext cx="74295" cy="29209"/>
            </a:xfrm>
            <a:custGeom>
              <a:avLst/>
              <a:gdLst/>
              <a:ahLst/>
              <a:cxnLst/>
              <a:rect l="l" t="t" r="r" b="b"/>
              <a:pathLst>
                <a:path w="74295" h="29210">
                  <a:moveTo>
                    <a:pt x="0" y="29095"/>
                  </a:moveTo>
                  <a:lnTo>
                    <a:pt x="0" y="0"/>
                  </a:lnTo>
                  <a:lnTo>
                    <a:pt x="73850" y="0"/>
                  </a:lnTo>
                  <a:lnTo>
                    <a:pt x="73850" y="29095"/>
                  </a:lnTo>
                </a:path>
              </a:pathLst>
            </a:custGeom>
            <a:ln w="11226">
              <a:solidFill>
                <a:srgbClr val="2359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5996752" y="5847066"/>
              <a:ext cx="96520" cy="50165"/>
            </a:xfrm>
            <a:custGeom>
              <a:avLst/>
              <a:gdLst/>
              <a:ahLst/>
              <a:cxnLst/>
              <a:rect l="l" t="t" r="r" b="b"/>
              <a:pathLst>
                <a:path w="96520" h="50164">
                  <a:moveTo>
                    <a:pt x="89979" y="0"/>
                  </a:moveTo>
                  <a:lnTo>
                    <a:pt x="6502" y="0"/>
                  </a:lnTo>
                  <a:lnTo>
                    <a:pt x="2920" y="0"/>
                  </a:lnTo>
                  <a:lnTo>
                    <a:pt x="0" y="2920"/>
                  </a:lnTo>
                  <a:lnTo>
                    <a:pt x="0" y="6502"/>
                  </a:lnTo>
                  <a:lnTo>
                    <a:pt x="0" y="43459"/>
                  </a:lnTo>
                  <a:lnTo>
                    <a:pt x="0" y="47040"/>
                  </a:lnTo>
                  <a:lnTo>
                    <a:pt x="2920" y="49974"/>
                  </a:lnTo>
                  <a:lnTo>
                    <a:pt x="6502" y="49974"/>
                  </a:lnTo>
                  <a:lnTo>
                    <a:pt x="89979" y="49974"/>
                  </a:lnTo>
                  <a:lnTo>
                    <a:pt x="93548" y="49974"/>
                  </a:lnTo>
                  <a:lnTo>
                    <a:pt x="96481" y="47040"/>
                  </a:lnTo>
                  <a:lnTo>
                    <a:pt x="96481" y="43459"/>
                  </a:lnTo>
                  <a:lnTo>
                    <a:pt x="96481" y="6502"/>
                  </a:lnTo>
                  <a:lnTo>
                    <a:pt x="96481" y="2920"/>
                  </a:lnTo>
                  <a:lnTo>
                    <a:pt x="93548" y="0"/>
                  </a:lnTo>
                  <a:lnTo>
                    <a:pt x="89979" y="0"/>
                  </a:lnTo>
                  <a:close/>
                </a:path>
              </a:pathLst>
            </a:custGeom>
            <a:ln w="11226">
              <a:solidFill>
                <a:srgbClr val="2359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6014766" y="5847066"/>
              <a:ext cx="0" cy="50165"/>
            </a:xfrm>
            <a:custGeom>
              <a:avLst/>
              <a:gdLst/>
              <a:ahLst/>
              <a:cxnLst/>
              <a:rect l="l" t="t" r="r" b="b"/>
              <a:pathLst>
                <a:path h="50164">
                  <a:moveTo>
                    <a:pt x="0" y="0"/>
                  </a:moveTo>
                  <a:lnTo>
                    <a:pt x="0" y="49974"/>
                  </a:lnTo>
                </a:path>
              </a:pathLst>
            </a:custGeom>
            <a:ln w="11226">
              <a:solidFill>
                <a:srgbClr val="2359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6033122" y="5847066"/>
              <a:ext cx="0" cy="50165"/>
            </a:xfrm>
            <a:custGeom>
              <a:avLst/>
              <a:gdLst/>
              <a:ahLst/>
              <a:cxnLst/>
              <a:rect l="l" t="t" r="r" b="b"/>
              <a:pathLst>
                <a:path h="50164">
                  <a:moveTo>
                    <a:pt x="0" y="0"/>
                  </a:moveTo>
                  <a:lnTo>
                    <a:pt x="0" y="49974"/>
                  </a:lnTo>
                </a:path>
              </a:pathLst>
            </a:custGeom>
            <a:ln w="11226">
              <a:solidFill>
                <a:srgbClr val="2359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6" name="object 106"/>
          <p:cNvGrpSpPr/>
          <p:nvPr/>
        </p:nvGrpSpPr>
        <p:grpSpPr>
          <a:xfrm>
            <a:off x="0" y="0"/>
            <a:ext cx="10058400" cy="3092450"/>
            <a:chOff x="0" y="0"/>
            <a:chExt cx="10058400" cy="3092450"/>
          </a:xfrm>
        </p:grpSpPr>
        <p:pic>
          <p:nvPicPr>
            <p:cNvPr id="107" name="object 107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8106260" y="429633"/>
              <a:ext cx="110667" cy="110680"/>
            </a:xfrm>
            <a:prstGeom prst="rect">
              <a:avLst/>
            </a:prstGeom>
          </p:spPr>
        </p:pic>
        <p:sp>
          <p:nvSpPr>
            <p:cNvPr id="108" name="object 108"/>
            <p:cNvSpPr/>
            <p:nvPr/>
          </p:nvSpPr>
          <p:spPr>
            <a:xfrm>
              <a:off x="8025009" y="478252"/>
              <a:ext cx="273685" cy="307340"/>
            </a:xfrm>
            <a:custGeom>
              <a:avLst/>
              <a:gdLst/>
              <a:ahLst/>
              <a:cxnLst/>
              <a:rect l="l" t="t" r="r" b="b"/>
              <a:pathLst>
                <a:path w="273684" h="307340">
                  <a:moveTo>
                    <a:pt x="249172" y="0"/>
                  </a:moveTo>
                  <a:lnTo>
                    <a:pt x="240148" y="1754"/>
                  </a:lnTo>
                  <a:lnTo>
                    <a:pt x="232217" y="7019"/>
                  </a:lnTo>
                  <a:lnTo>
                    <a:pt x="175690" y="63534"/>
                  </a:lnTo>
                  <a:lnTo>
                    <a:pt x="157398" y="75686"/>
                  </a:lnTo>
                  <a:lnTo>
                    <a:pt x="136586" y="79736"/>
                  </a:lnTo>
                  <a:lnTo>
                    <a:pt x="115775" y="75686"/>
                  </a:lnTo>
                  <a:lnTo>
                    <a:pt x="97483" y="63534"/>
                  </a:lnTo>
                  <a:lnTo>
                    <a:pt x="41311" y="7362"/>
                  </a:lnTo>
                  <a:lnTo>
                    <a:pt x="33466" y="2078"/>
                  </a:lnTo>
                  <a:lnTo>
                    <a:pt x="24511" y="126"/>
                  </a:lnTo>
                  <a:lnTo>
                    <a:pt x="15510" y="1590"/>
                  </a:lnTo>
                  <a:lnTo>
                    <a:pt x="7529" y="6550"/>
                  </a:lnTo>
                  <a:lnTo>
                    <a:pt x="1954" y="14516"/>
                  </a:lnTo>
                  <a:lnTo>
                    <a:pt x="0" y="23668"/>
                  </a:lnTo>
                  <a:lnTo>
                    <a:pt x="1676" y="32855"/>
                  </a:lnTo>
                  <a:lnTo>
                    <a:pt x="6996" y="40928"/>
                  </a:lnTo>
                  <a:lnTo>
                    <a:pt x="81151" y="115135"/>
                  </a:lnTo>
                  <a:lnTo>
                    <a:pt x="81151" y="282571"/>
                  </a:lnTo>
                  <a:lnTo>
                    <a:pt x="83117" y="292110"/>
                  </a:lnTo>
                  <a:lnTo>
                    <a:pt x="88450" y="299950"/>
                  </a:lnTo>
                  <a:lnTo>
                    <a:pt x="96303" y="305215"/>
                  </a:lnTo>
                  <a:lnTo>
                    <a:pt x="105827" y="307032"/>
                  </a:lnTo>
                  <a:lnTo>
                    <a:pt x="115035" y="305025"/>
                  </a:lnTo>
                  <a:lnTo>
                    <a:pt x="122588" y="299862"/>
                  </a:lnTo>
                  <a:lnTo>
                    <a:pt x="127698" y="292290"/>
                  </a:lnTo>
                  <a:lnTo>
                    <a:pt x="129576" y="283054"/>
                  </a:lnTo>
                  <a:lnTo>
                    <a:pt x="129576" y="205559"/>
                  </a:lnTo>
                  <a:lnTo>
                    <a:pt x="132484" y="202257"/>
                  </a:lnTo>
                  <a:lnTo>
                    <a:pt x="140638" y="202257"/>
                  </a:lnTo>
                  <a:lnTo>
                    <a:pt x="143546" y="205559"/>
                  </a:lnTo>
                  <a:lnTo>
                    <a:pt x="143546" y="282571"/>
                  </a:lnTo>
                  <a:lnTo>
                    <a:pt x="145510" y="292110"/>
                  </a:lnTo>
                  <a:lnTo>
                    <a:pt x="150841" y="299950"/>
                  </a:lnTo>
                  <a:lnTo>
                    <a:pt x="158693" y="305215"/>
                  </a:lnTo>
                  <a:lnTo>
                    <a:pt x="168222" y="307032"/>
                  </a:lnTo>
                  <a:lnTo>
                    <a:pt x="177430" y="305025"/>
                  </a:lnTo>
                  <a:lnTo>
                    <a:pt x="184983" y="299862"/>
                  </a:lnTo>
                  <a:lnTo>
                    <a:pt x="190093" y="292290"/>
                  </a:lnTo>
                  <a:lnTo>
                    <a:pt x="191971" y="283054"/>
                  </a:lnTo>
                  <a:lnTo>
                    <a:pt x="191971" y="115135"/>
                  </a:lnTo>
                  <a:lnTo>
                    <a:pt x="266152" y="40928"/>
                  </a:lnTo>
                  <a:lnTo>
                    <a:pt x="271413" y="32998"/>
                  </a:lnTo>
                  <a:lnTo>
                    <a:pt x="273159" y="23974"/>
                  </a:lnTo>
                  <a:lnTo>
                    <a:pt x="271395" y="14950"/>
                  </a:lnTo>
                  <a:lnTo>
                    <a:pt x="266126" y="7019"/>
                  </a:lnTo>
                  <a:lnTo>
                    <a:pt x="258196" y="1754"/>
                  </a:lnTo>
                  <a:lnTo>
                    <a:pt x="249172" y="0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9" name="object 109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8391966" y="429633"/>
              <a:ext cx="110667" cy="110680"/>
            </a:xfrm>
            <a:prstGeom prst="rect">
              <a:avLst/>
            </a:prstGeom>
          </p:spPr>
        </p:pic>
        <p:sp>
          <p:nvSpPr>
            <p:cNvPr id="110" name="object 110"/>
            <p:cNvSpPr/>
            <p:nvPr/>
          </p:nvSpPr>
          <p:spPr>
            <a:xfrm>
              <a:off x="8310741" y="478252"/>
              <a:ext cx="273685" cy="307340"/>
            </a:xfrm>
            <a:custGeom>
              <a:avLst/>
              <a:gdLst/>
              <a:ahLst/>
              <a:cxnLst/>
              <a:rect l="l" t="t" r="r" b="b"/>
              <a:pathLst>
                <a:path w="273684" h="307340">
                  <a:moveTo>
                    <a:pt x="249147" y="0"/>
                  </a:moveTo>
                  <a:lnTo>
                    <a:pt x="240123" y="1754"/>
                  </a:lnTo>
                  <a:lnTo>
                    <a:pt x="232192" y="7019"/>
                  </a:lnTo>
                  <a:lnTo>
                    <a:pt x="175664" y="63534"/>
                  </a:lnTo>
                  <a:lnTo>
                    <a:pt x="157372" y="75686"/>
                  </a:lnTo>
                  <a:lnTo>
                    <a:pt x="136561" y="79736"/>
                  </a:lnTo>
                  <a:lnTo>
                    <a:pt x="115750" y="75686"/>
                  </a:lnTo>
                  <a:lnTo>
                    <a:pt x="97458" y="63534"/>
                  </a:lnTo>
                  <a:lnTo>
                    <a:pt x="41286" y="7362"/>
                  </a:lnTo>
                  <a:lnTo>
                    <a:pt x="33441" y="2078"/>
                  </a:lnTo>
                  <a:lnTo>
                    <a:pt x="24485" y="126"/>
                  </a:lnTo>
                  <a:lnTo>
                    <a:pt x="15484" y="1590"/>
                  </a:lnTo>
                  <a:lnTo>
                    <a:pt x="7504" y="6550"/>
                  </a:lnTo>
                  <a:lnTo>
                    <a:pt x="1936" y="14516"/>
                  </a:lnTo>
                  <a:lnTo>
                    <a:pt x="0" y="23668"/>
                  </a:lnTo>
                  <a:lnTo>
                    <a:pt x="1694" y="32855"/>
                  </a:lnTo>
                  <a:lnTo>
                    <a:pt x="7021" y="40928"/>
                  </a:lnTo>
                  <a:lnTo>
                    <a:pt x="81214" y="114652"/>
                  </a:lnTo>
                  <a:lnTo>
                    <a:pt x="51712" y="238159"/>
                  </a:lnTo>
                  <a:lnTo>
                    <a:pt x="81316" y="238159"/>
                  </a:lnTo>
                  <a:lnTo>
                    <a:pt x="81316" y="282571"/>
                  </a:lnTo>
                  <a:lnTo>
                    <a:pt x="83280" y="292110"/>
                  </a:lnTo>
                  <a:lnTo>
                    <a:pt x="88611" y="299950"/>
                  </a:lnTo>
                  <a:lnTo>
                    <a:pt x="96463" y="305215"/>
                  </a:lnTo>
                  <a:lnTo>
                    <a:pt x="105992" y="307032"/>
                  </a:lnTo>
                  <a:lnTo>
                    <a:pt x="115200" y="305025"/>
                  </a:lnTo>
                  <a:lnTo>
                    <a:pt x="122753" y="299862"/>
                  </a:lnTo>
                  <a:lnTo>
                    <a:pt x="127863" y="292290"/>
                  </a:lnTo>
                  <a:lnTo>
                    <a:pt x="129741" y="283054"/>
                  </a:lnTo>
                  <a:lnTo>
                    <a:pt x="129741" y="238159"/>
                  </a:lnTo>
                  <a:lnTo>
                    <a:pt x="143711" y="238159"/>
                  </a:lnTo>
                  <a:lnTo>
                    <a:pt x="143711" y="282571"/>
                  </a:lnTo>
                  <a:lnTo>
                    <a:pt x="145677" y="292110"/>
                  </a:lnTo>
                  <a:lnTo>
                    <a:pt x="151010" y="299950"/>
                  </a:lnTo>
                  <a:lnTo>
                    <a:pt x="158863" y="305215"/>
                  </a:lnTo>
                  <a:lnTo>
                    <a:pt x="168387" y="307032"/>
                  </a:lnTo>
                  <a:lnTo>
                    <a:pt x="177595" y="305025"/>
                  </a:lnTo>
                  <a:lnTo>
                    <a:pt x="185148" y="299862"/>
                  </a:lnTo>
                  <a:lnTo>
                    <a:pt x="190258" y="292290"/>
                  </a:lnTo>
                  <a:lnTo>
                    <a:pt x="192136" y="283054"/>
                  </a:lnTo>
                  <a:lnTo>
                    <a:pt x="192136" y="238159"/>
                  </a:lnTo>
                  <a:lnTo>
                    <a:pt x="221410" y="238159"/>
                  </a:lnTo>
                  <a:lnTo>
                    <a:pt x="191895" y="114652"/>
                  </a:lnTo>
                  <a:lnTo>
                    <a:pt x="266101" y="40751"/>
                  </a:lnTo>
                  <a:lnTo>
                    <a:pt x="271366" y="32848"/>
                  </a:lnTo>
                  <a:lnTo>
                    <a:pt x="273121" y="23885"/>
                  </a:lnTo>
                  <a:lnTo>
                    <a:pt x="271366" y="14922"/>
                  </a:lnTo>
                  <a:lnTo>
                    <a:pt x="266101" y="7019"/>
                  </a:lnTo>
                  <a:lnTo>
                    <a:pt x="258170" y="1754"/>
                  </a:lnTo>
                  <a:lnTo>
                    <a:pt x="249147" y="0"/>
                  </a:lnTo>
                  <a:close/>
                </a:path>
              </a:pathLst>
            </a:custGeom>
            <a:solidFill>
              <a:srgbClr val="235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0" y="0"/>
              <a:ext cx="10058400" cy="149860"/>
            </a:xfrm>
            <a:custGeom>
              <a:avLst/>
              <a:gdLst/>
              <a:ahLst/>
              <a:cxnLst/>
              <a:rect l="l" t="t" r="r" b="b"/>
              <a:pathLst>
                <a:path w="10058400" h="149860">
                  <a:moveTo>
                    <a:pt x="10058400" y="0"/>
                  </a:moveTo>
                  <a:lnTo>
                    <a:pt x="0" y="0"/>
                  </a:lnTo>
                  <a:lnTo>
                    <a:pt x="0" y="149529"/>
                  </a:lnTo>
                  <a:lnTo>
                    <a:pt x="10058400" y="149529"/>
                  </a:lnTo>
                  <a:lnTo>
                    <a:pt x="10058400" y="0"/>
                  </a:lnTo>
                  <a:close/>
                </a:path>
              </a:pathLst>
            </a:custGeom>
            <a:solidFill>
              <a:srgbClr val="0598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2" name="object 112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653347" y="1210424"/>
              <a:ext cx="2160617" cy="1882009"/>
            </a:xfrm>
            <a:prstGeom prst="rect">
              <a:avLst/>
            </a:prstGeom>
          </p:spPr>
        </p:pic>
        <p:sp>
          <p:nvSpPr>
            <p:cNvPr id="113" name="object 113"/>
            <p:cNvSpPr/>
            <p:nvPr/>
          </p:nvSpPr>
          <p:spPr>
            <a:xfrm>
              <a:off x="663486" y="2481694"/>
              <a:ext cx="2129790" cy="15875"/>
            </a:xfrm>
            <a:custGeom>
              <a:avLst/>
              <a:gdLst/>
              <a:ahLst/>
              <a:cxnLst/>
              <a:rect l="l" t="t" r="r" b="b"/>
              <a:pathLst>
                <a:path w="2129790" h="15875">
                  <a:moveTo>
                    <a:pt x="2129787" y="0"/>
                  </a:moveTo>
                  <a:lnTo>
                    <a:pt x="0" y="0"/>
                  </a:lnTo>
                  <a:lnTo>
                    <a:pt x="0" y="15684"/>
                  </a:lnTo>
                  <a:lnTo>
                    <a:pt x="2127159" y="15684"/>
                  </a:lnTo>
                  <a:lnTo>
                    <a:pt x="2129787" y="0"/>
                  </a:lnTo>
                  <a:close/>
                </a:path>
              </a:pathLst>
            </a:custGeom>
            <a:solidFill>
              <a:srgbClr val="6B9C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4" name="object 114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653347" y="1269931"/>
              <a:ext cx="960543" cy="1211762"/>
            </a:xfrm>
            <a:prstGeom prst="rect">
              <a:avLst/>
            </a:prstGeom>
          </p:spPr>
        </p:pic>
        <p:sp>
          <p:nvSpPr>
            <p:cNvPr id="115" name="object 115"/>
            <p:cNvSpPr/>
            <p:nvPr/>
          </p:nvSpPr>
          <p:spPr>
            <a:xfrm>
              <a:off x="656894" y="1306524"/>
              <a:ext cx="773430" cy="1149350"/>
            </a:xfrm>
            <a:custGeom>
              <a:avLst/>
              <a:gdLst/>
              <a:ahLst/>
              <a:cxnLst/>
              <a:rect l="l" t="t" r="r" b="b"/>
              <a:pathLst>
                <a:path w="773430" h="1149350">
                  <a:moveTo>
                    <a:pt x="443636" y="112458"/>
                  </a:moveTo>
                  <a:lnTo>
                    <a:pt x="404863" y="132689"/>
                  </a:lnTo>
                  <a:lnTo>
                    <a:pt x="366826" y="155041"/>
                  </a:lnTo>
                  <a:lnTo>
                    <a:pt x="331749" y="178282"/>
                  </a:lnTo>
                  <a:lnTo>
                    <a:pt x="299478" y="202399"/>
                  </a:lnTo>
                  <a:lnTo>
                    <a:pt x="269887" y="227393"/>
                  </a:lnTo>
                  <a:lnTo>
                    <a:pt x="0" y="1135291"/>
                  </a:lnTo>
                  <a:lnTo>
                    <a:pt x="0" y="1149146"/>
                  </a:lnTo>
                  <a:lnTo>
                    <a:pt x="136004" y="1149146"/>
                  </a:lnTo>
                  <a:lnTo>
                    <a:pt x="443636" y="112458"/>
                  </a:lnTo>
                  <a:close/>
                </a:path>
                <a:path w="773430" h="1149350">
                  <a:moveTo>
                    <a:pt x="660831" y="29781"/>
                  </a:moveTo>
                  <a:lnTo>
                    <a:pt x="644499" y="34480"/>
                  </a:lnTo>
                  <a:lnTo>
                    <a:pt x="589495" y="52285"/>
                  </a:lnTo>
                  <a:lnTo>
                    <a:pt x="576910" y="56883"/>
                  </a:lnTo>
                  <a:lnTo>
                    <a:pt x="252780" y="1149146"/>
                  </a:lnTo>
                  <a:lnTo>
                    <a:pt x="328663" y="1149146"/>
                  </a:lnTo>
                  <a:lnTo>
                    <a:pt x="660831" y="29781"/>
                  </a:lnTo>
                  <a:close/>
                </a:path>
                <a:path w="773430" h="1149350">
                  <a:moveTo>
                    <a:pt x="773417" y="0"/>
                  </a:moveTo>
                  <a:lnTo>
                    <a:pt x="766089" y="1651"/>
                  </a:lnTo>
                  <a:lnTo>
                    <a:pt x="739508" y="8394"/>
                  </a:lnTo>
                  <a:lnTo>
                    <a:pt x="400989" y="1149146"/>
                  </a:lnTo>
                  <a:lnTo>
                    <a:pt x="432409" y="1149146"/>
                  </a:lnTo>
                  <a:lnTo>
                    <a:pt x="773417" y="0"/>
                  </a:lnTo>
                  <a:close/>
                </a:path>
              </a:pathLst>
            </a:custGeom>
            <a:solidFill>
              <a:srgbClr val="FFFFFF">
                <a:alpha val="2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6" name="object 116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1613877" y="1210424"/>
              <a:ext cx="979665" cy="1271270"/>
            </a:xfrm>
            <a:prstGeom prst="rect">
              <a:avLst/>
            </a:prstGeom>
          </p:spPr>
        </p:pic>
        <p:pic>
          <p:nvPicPr>
            <p:cNvPr id="117" name="object 117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680909" y="1210453"/>
              <a:ext cx="2138589" cy="1843331"/>
            </a:xfrm>
            <a:prstGeom prst="rect">
              <a:avLst/>
            </a:prstGeom>
          </p:spPr>
        </p:pic>
        <p:pic>
          <p:nvPicPr>
            <p:cNvPr id="118" name="object 118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653430" y="1917484"/>
              <a:ext cx="831707" cy="1099197"/>
            </a:xfrm>
            <a:prstGeom prst="rect">
              <a:avLst/>
            </a:prstGeom>
          </p:spPr>
        </p:pic>
        <p:pic>
          <p:nvPicPr>
            <p:cNvPr id="119" name="object 119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826416" y="2084499"/>
              <a:ext cx="453055" cy="478674"/>
            </a:xfrm>
            <a:prstGeom prst="rect">
              <a:avLst/>
            </a:prstGeom>
          </p:spPr>
        </p:pic>
        <p:pic>
          <p:nvPicPr>
            <p:cNvPr id="120" name="object 120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848766" y="2636889"/>
              <a:ext cx="404944" cy="8308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1130</Words>
  <Application>Microsoft Office PowerPoint</Application>
  <PresentationFormat>Personalizado</PresentationFormat>
  <Paragraphs>90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Calibri</vt:lpstr>
      <vt:lpstr>Tahoma</vt:lpstr>
      <vt:lpstr>Trebuchet MS</vt:lpstr>
      <vt:lpstr>Office Theme</vt:lpstr>
      <vt:lpstr>Se encuentran exentos</vt:lpstr>
      <vt:lpstr>10Kg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Manual DViajeros</dc:title>
  <cp:lastModifiedBy>Matias Lopez Varela</cp:lastModifiedBy>
  <cp:revision>1</cp:revision>
  <dcterms:created xsi:type="dcterms:W3CDTF">2024-01-17T15:02:24Z</dcterms:created>
  <dcterms:modified xsi:type="dcterms:W3CDTF">2024-01-17T15:03:00Z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2021-11-09T00:00:00Z</vt:filetime>
  </property>
  <property fmtid="{D5CDD505-2E9C-101B-9397-08002B2CF9AE}" pid="3" name="Creator">
    <vt:lpwstr>Adobe Illustrator 24.1 (Windows)</vt:lpwstr>
  </property>
  <property fmtid="{D5CDD505-2E9C-101B-9397-08002B2CF9AE}" pid="4" name="LastSaved">
    <vt:filetime>2024-01-17T00:00:00Z</vt:filetime>
  </property>
  <property fmtid="{D5CDD505-2E9C-101B-9397-08002B2CF9AE}" pid="5" name="Producer">
    <vt:lpwstr>Adobe PDF library 15.00</vt:lpwstr>
  </property>
</Properties>
</file>